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2" r:id="rId4"/>
    <p:sldId id="283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9" autoAdjust="0"/>
    <p:restoredTop sz="94660"/>
  </p:normalViewPr>
  <p:slideViewPr>
    <p:cSldViewPr>
      <p:cViewPr varScale="1">
        <p:scale>
          <a:sx n="74" d="100"/>
          <a:sy n="74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0:35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22821 2183 0,'0'0'172,"0"0"-157,24 0 1,1 0-1,0 0 1,0 0 0,-25 0-16,49 0 15,-49 0-15,25 0 16,-25 0-1,25 0-15,0 0 16,-25 0 0,25 0-16,0 0 15,-1 0-15,1 0 31,-25 0-31,50 0 16,-25 0 0,-1 0-1,-24 0-15,25 0 16,-25 0-1,25 0-15,-25 0 16,25 0 0,0 0-16,-25 0 15,0 25 1,24-25-1,-24 0-15,25 0 16,0 0 0,0 0-16,-25 0 15,49 0 1,-24 0-1,-25 0-15,25 0 16,0 0 0,-25 0-16,25 0 15,-25 24-15,49-24 16,-24 0-1,0 0 1,-25 0 0,25 0-16,-1 0 15,1 0 1,-25 0-16,25 0 15,0 0 1,0 0 0,-25 0-16,24 0 15,-24 0-15,25 0 16,0 0-1,0 0-15,0 0 16,-1 0 0,-24 25-1,25-25 1,-25 0-16,25 0 15,0 0 1,-25 0 0,25 0-1,-25 0 1,25 0-16,-1 0 15,-24 0-15,25 0 16,25 0 0,-50 0 15,25 0-31,-25 0 15,24 0 17,1 0-17,-25 0 1,25 0-1,-25 0 1,25 0 0,-25 0 15,25 0-31,-1 0 15,-24 0 17,25 0-17,-25 0 1,25 0-16,0 0 31,-25 0 0,0 25-15,25-25-16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35.3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12279 5308 0,'0'0'31,"0"0"-16,-25 0 17,25 0-32,-25 0 15,0 0 1,0 0-16,1 0 15,-1 0-15,-50 0 16,51 0 0,-1 0-16,-25 0 15,1 0 1,24 0-16,-25 0 15,25 0 1,-24 0-16,-1 0 16,25 0-16,25 0 15,-24 0 1,-1 0-1,0 0 1,25 0 234,-25 0-235,25 0 1,-25 0-1,-49 0 1,24 0-16,1 0 16,-1 0-16,-49 0 15,49 0 1,-24 0-16,-1 0 16,51 0-1,-1 0-15,-25 0 16,1 0-16,24 0 15,0 0 1,0 0-16,0 0 16,1 0-1,24 0 1,-25 0 249,0 0-234,0 0-31,-24 0 16,-51 0-1,51 0-15,-1 0 16,1 0-16,-26-49 16,-24 49-1,24 0-15,1 0 16,24 0-1,1 0-15,-1 0 16,1 0-16,49 0 16,-25 0-1,0 0 250,25 0-249,-25 0-16,0 0 16,-24 0-1,-1 0-15,-24 0 16,24 0-1,25 0-15,-49 0 16,24 0-16,-24 0 16,-1 0-1,-24 0-15,50 0 16,24 0-1,-25 0-15,50 0 16,-49 0 249,49 0-249,-25 0-1,0 0-15,0 0 16,-24 0 0,-51 0-16,51 0 15,-26 0-15,26 0 16,-26 0-1,26 0-15,-1 0 16,-24 0 0,49 0-16,-25 0 15,26 0-15,-1 0 16,0 0-1,25 0-15,-25 0 16,0 0 234,0 0-235,25 0 1,-24 0-1,-1 0-15,-25 0 16,1 0 0,-1 0-16,-24 0 15,-26 0-15,1 0 16,50-25-1,-26 25-15,-24 0 16,49 0 0,-24 0-16,24 0 15,-24 0-15,49 0 16,-25 0-1,26 0-15,-1 0 297,0 0-282,25 0-15,-25 0 16,-24 0 0,-1 0-16,-24 0 15,24 0 1,-49 0-16,0 0 15,24 0-15,1 0 16,-50 0 0,74 0-16,1 0 15,-1 0 1,25 0-16,25 0 15,-50 0-15,50 0 63,-24 0 140,24 0-188,-25 0 1,0 0-1,-49 25-15,-1-25 16,26 0 0,-26 24-16,1-24 15,-1 25 1,1-25-16,24 0 15,-24 0-15,0 0 16,74 0 0,-50 0-16,25 0 15,-24 25 1,24-25-16,0 0 15,25 0-15,-25 0 234,0 0-218,25 0 0,-24 0-1,-1 0 1,0 0-16,-50 0 15,26 0 1,-1 0-16,-24 0 16,-1 0-16,1 0 15,24 0 1,-24 0-16,24 0 15,1 0 1,24 0-16,0 25 16,0-25-16,1 0 15,24 0 32,-25 0 156,25 0-188,-25 0 1,25 0-16,-25 0 16,0 0-16,-24 0 15,-1 0 1,25 0-16,-24 0 15,-26 0 1,26 0-16,24 0 16,0 0-16,-49 0 15,74 0 1,-25 0-16,0 0 15,0 0 1,0 0-16,25 0 16,-49 0-16,49 0 15,-25 0 1,0 0-1,0 0 1,25 0-16,-24 0 31,24 0-15,-25 0-16,25 0 15,-25 0 1,0 0-16,25 0 31,-25 0-15,25 0-16,-24 0 31,-1 0-15,25 0-1,-25 0 1,25 0-1,-25 0 1,0 0 15,1 0-31,-1 0 16,0 0-16,25 0 15,-25 0 1,25 0-16,-25 0 16,25 0-1,-24 0-15,-1 0 16,0 0-16,25 0 31,-25 0-31,0 0 16,25 0-1,-24 0-15,-1 0 16,0 0 15,25 0-31,0-25 16,-25 25-1,-25 0 1,50 0-1,-24 0 1,24 0-16,-25 0 16,0 0-1,25 0-15,-25 0 16,25 0-1,-25 0 1,1 0 15,24 0-31,-25 0 16,25 0 15,-25 0-15,25 0-1,-25 0 1,0 0 62,25 0-63,-24 0 1,24 0 0,-25 0-1,0 0 1,25 0 15,-25 0-31,25 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37.8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12353 5283 0,'25'0'15,"0"0"-15,-1 0 16,1 0 0,0 0-16,25 0 15,-1 0-15,-49 0 16,50 0-1,-25 0-15,0 0 16,24 0 0,1 0-16,-25 0 15,24 0-15,1 0 16,-1 0-1,1 25-15,0-25 16,24 0 0,0 25-16,-49 0 15,25-25-15,-1 0 16,-24 0-1,0 0-15,0 0 32,-25 0-17,25 0 16,-1 0-15,-24 0 249,25 0-249,25 0-16,-25 0 15,0 0 1,24 0-16,1 0 16,-1 0-16,1 0 15,0 0 1,-50 0-16,24 0 15,26 0-15,-50 0 16,50 0 0,-50 0-1,24 0 1,-24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7:05.4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2332 6176 0,'0'0'16,"0"0"78,25 0-94,24 0 15,26 0 1,49 25-16,49 0 15,1-25 1,-25 0-16,-50 0 16,25 0-16,-25 0 15,-24 0 1,-26 0-16,26 0 15,-26 0 1,1 0-16,0 0 16,24 0-16,0 0 15,-24 25 1,25-25-16,-26 25 15,26-1 1,-26-24-16,75 0 16,0 0-1,-124 50 204,0-50-219,0 25 15,0-25 32,50 25-47,-1-25 16,1 0-16,0 0 15,49 0 1,-25 0-16,1 24 15,-26-24 1,1 0-16,-25 0 16,49 0-1,1 0-15,-26 0 16,1 0-16,-25 0 15,49 25 1,-24-25-16,-26 0 16,26 0-1,0 0-15,-50 0 16,24 0-16,1 0 15,0 0 1,-25 0 218,0 0-187,25 0-32,0 0 1,-1 0-16,51 0 16,-50 0-1,-1-25-15,51 25 16,-26-24-16,-24 24 15,25 0 1,-1 0-16,-49 0 16,25 0-1,25-25-15,-25 25 16,24 0-16,-24 0 15,25 0 1,-1 0-16,1 0 16,24-25-1,26 25-15,-51 0 16,1 0-16,-1 0 15,26 0 1,-1 0-16,-49 0 16,25 0-1,-26 0-15,1 0 16,0 0-16,0 0 15,0-25 1,-1 25-16,-24 0 16,25-25-1,0 25-15,-25 0 219,0 0-204,0 25-15,25-25 47,0 0-47,24 0 16,-24 0-1,50 0-15,24 0 16,25 0-1,25-25-15,-25 25 16,49 0-16,-24-24 16,-25-1-1,0 25-15,-25 0 16,-24 0-1,-26 0-15,1 0 16,24 0-16,-24 0 16,-25 0-1,24 0-15,-24 0 16,-25 0-1,50 0-15,-50 0 16,25 0-16,-25 0 234,0 0-218,0 0-1,49 0 16,-24 0-31,0 0 16,74 0-16,25 0 16,-25 0-1,75 0-15,-50 0 16,-25 0-1,0 0-15,1 0 16,-26 0-16,-24 0 16,-26 0-1,51 0-15,-50 0 16,-25 0-1,49 0-15,-49 0 16,50 0-16,-50 0 16,25-25-1,-25 50 188,0 0-187,25-25 30,-1 0-46,51 0 16,49 24 0,0-24-16,25 0 15,49 0 1,-24 0-16,-1 0 15,1 0-15,-50 0 16,0 0 0,-25 0-16,0 0 15,-49 0-15,0 0 16,-26 0-1,1 0 1,-25 0 234,0 0-204,50 0-46,-1 0 16,26 0 0,-1 0-16,1 0 15,98 0-15,-73 0 16,48 0-1,1 0-15,0 0 16,-50 0 0,50 0-16,-74 0 15,-26 0-15,-24 0 16,25 0-1,-50 0 1,0 0 15,0 0 188,0 25-204,0 0 1,24-25-16,1 0 15,25 0-15,24 0 16,25 0 0,1 0-16,-1 0 15,74 0 1,-73-25-16,-1 25 15,50-25-15,-75 25 16,-24 0 0,-1 0-16,26 0 15,-50 0 1,-25 0-16,24 0 15,1 0-15,-25 0 16,25-24 0,0 24-1,-25 0 1,0 0 187,0 0-203,25 0 31,-1 0-16,26 0-15,-25 0 16,74 0 0,-25 0-16,50 0 15,0 0 1,25 0-16,-25 0 15,0 0-15,-24 0 16,-26 0 0,-24 0-16,-26 0 15,1 0 1,0 0-16,-25 0 31,25 0-15,0 0-1,-1 0 235,1 0-235,0 0-15,25 0 16,24 0 0,-24 0-16,-1 0 15,26 0 1,-26 0-16,-24 0 15,25 0-15,-25 0 16,-1 0 0,1 0-16,-25 0 15,50 0 1,-50 0-1,25 0 1,-25 24-16,49 1 16,-49-25 15,25 0-31,0 0 31,0 0-15,-1 0-1,1 0 1,-25 0 15,25 0-15,-25 0-16,25 0 15,0 0 1,-25 0-16,24 0 15,-24 0 1,25 0-16,-25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7:10.5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11758 6796 0,'25'0'94,"24"0"-79,26 0-15,73 25 16,26 0 0,-75-25-16,0 0 15,-24 0-15,24 0 16,-24 0-1,-26 0-15,1 0 16,-25 0-16,24 0 16,-24 0-1,0 0-15,0 0 16,-1 0-1,-24 0 219,0 25-234,0-25 16,25 0 0,0 0-1,0 0-15,49 0 16,25 0-1,50 0-15,25 0 16,24 0 0,-24 0-16,-50 0 15,50 0-15,-26 0 16,-73 25-1,24-25-15,-49 0 16,-50 0 0,25 0-16,-1 0 31,1 0-16,-25 0 235,25 0-234,0 0-16,49 0 15,1-25-15,73 25 16,-24 0-1,75 0-15,-26 0 16,51 0 0,-75 0-16,-1 0 15,-48 0-15,-26 0 16,-24 0-1,-26 0-15,1 0 16,-25 0 0,0 0 30,25-25 188,49 25-218,1-25 0,-1 25-16,75-25 15,-25 1 1,0 24-16,25-25 15,49 25-15,-49 0 16,-50 0 0,75 0-16,-75 0 15,-24 0 1,-1 0-16,-24 0 15,-50 0-15,25 0 16,-1 0 0,-24 25 249,0-25-265,0 24 15,25 1 1,25-25 0,-25 0-16,24 0 15,1 0 1,24 25-16,1 0 15,-1-25-15,-24 25 16,-1-25 0,1 0-16,24 25 15,-24-25 1,-1 24-16,1 1 15,0-25-15,-25 0 16,-1 0 0,1 0-1,-25 0 32,25 0-31,0 0-16,-25 0 218,25 0-218,-25 0 16,24 0-16,1 0 15,-25 0 1,25 0-16,0 0 15,0 0 1,-1 0-16,1 0 16,0 0-1,-25 0 1,25 0-16,-25 0 15,25 0-15,-25 0 32,24 0-32,1 0 15,-25 0 16,25 0-15,-25 0 0,25 0-1,0 0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7:15.2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18157 6995 0,'0'0'46,"0"0"-30,-24 0 0,-1 0-16,25 0 15,-75 25-15,51-25 16,-26 25-1,-24-25-15,49 0 16,0 0 0,-25 0-16,1 0 15,24 0-15,-25 0 16,25 0-1,25 0-15,-49 0 16,24 0 0,0 0-16,-24 0 15,-1 0-15,25 0 16,-24 0-1,-1 24-15,25-24 16,-24 0 0,24 0-16,0 0 15,0 0-15,25 0 16,-25 0-1,1 0-15,-1 0 16,25 0 0,-25 0 15,25 0-31,-25 0 281,25 0-250,-49 0-16,-26 0-15,50 0 16,1 0 0,-51-24-16,26 24 15,24 0 1,-25-25-16,0 25 15,26 0-15,-26 0 16,25 0 0,25 0-16,-49 0 15,49 0 1,-50 0-16,50 0 15,-25 0-15,0 0 16,25 0 0,-24 0-16,-1 0 31,25 0-16,-25 0 1,25 0 0,-25 0 15,0 0 0,25 0 109,25 0-124,25 0 0,24 0-16,25 0 15,-49 0 1,24 0-16,-24 0 15,25 0-15,-26 0 16,26 0 0,-26 0-16,26 0 15,-26 0 1,1 0-16,24 0 15,-24 0 1,-25 0-16,24 0 16,-24 0-16,25 0 15,-26 0 1,1 0 218,-25 0-219,25 0 1,0 0-16,24 0 16,26 0-16,24 0 15,-24 0 1,98 0-16,-74 0 15,25 0 1,-24 0-16,-1 0 16,-74 0-16,-25 0 15,49 0 1,-49 0-1,25 0 1,-25 0 0,25 0-1,0 0 1,-25 0 31,24 0-32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7:25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2431 7541 0,'0'0'62,"0"0"-46,25-25-1,25 25 1,24 0-16,-24 0 15,-26 0 1,51 0-16,-26 0 16,26 0-16,-26 0 15,26 0 1,-25 0-16,-1 0 15,1 0 1,-1 0-16,-24 0 16,25 0-16,-1 0 15,-24 0 1,0 0-16,0 0 15,-25 0 1,0 0 187,25 0-188,-1 0 1,1 0-16,25 0 16,-25 0-1,49 0-15,75 0 16,-75 0-16,50 0 15,-24 0 1,73 0-16,-49 0 16,-49 0-1,-1 0-15,-24 0 16,-26 0-16,1 0 15,0 0 1,0 0 0,-25 0-1,25 0-15,-25 0 16,24 0 218,1 0-219,0 0 1,49 0-16,-24 0 16,0 0-1,24 0-15,25 0 16,-24 0-16,24 0 15,0 0 1,50 0-16,-75 0 16,1 25-1,-1-25-15,1 0 16,-51 24-16,-24-24 15,50 0 1,-50 0 0,50 0 249,24 0-250,-49 0-15,0 0 16,49 0-16,25 0 16,-24 0-1,49 0-15,-25 0 16,0 0-1,-24 0-15,-1 0 16,0 0-16,-49 0 16,25 0-1,-1 0-15,-24 0 16,0 0-1,0 0-15,0 0 16,-1 0-16,1 0 16,0 0 233,25 0-249,-25 0 16,24 0-1,50 0-15,1 0 16,-26 0-16,0 0 16,50 0-1,-24 0-15,-26 0 16,25 0-1,0 0-15,-49 0 16,0 0-16,-25 0 16,24 0-1,-49 0-15,25 0 16,0 0-1,0 0 235,-1 0-250,1 0 16,50 0-1,-26-24-15,75-26 16,-25 25-1,50 0-15,-50 1 16,25-1-16,-24 25 16,-26 0-1,1-25-15,-1 25 16,0 0-1,-49 0-15,0 0 16,0 0 0,-25 0-16,49 0 15,-49 0-15,25 0 16,-25 0 311,25 0-311,0 0 0,0 0-16,-25 0 15,49 25-15,-24-25 16,0 0-1,0 0-15,-25 0 16,49 0 0,-49 0-16,50 0 15,-25 0-15,-25 0 16,24 0-1,-24 0-15,25 0 16,0 0 0,-25 0-16,25 0 15,-25 0-15,25 0 31,-1 0-31,-24 0 32,25 0-17,-25 0 16,25 0 1,-25 25-17,25-25 1,0 0-1,-25 0 1,24 0 0,-24 0-1,25 0 1,-25 24-1,25-24-15,-25 25 16,0-25 0,25 0-16,-25 0 15,0 0-15,25 25 16,-25-25-1,25 0-15,-1 0 16,1 0 0,0 0-16,0 25 15,-25-25 1,25 0-1,-25 0 1,24 0 0,1 0-1,-25 0 1,25 0-1,-25 0 17,25 0-32,-25 25 31,0-25-31,25 0 15,-1 0 1,-24 0 0,25 0 15,-25 0-16,0 24 17,0-24 46,0 25-63,0-25 1,0 0-1,-25 0-15,1 0 16,-1 0 0,-25 0-16,25 0 15,-24 0 1,-26 0-16,26 0 15,24 0-15,0 0 16,-49 0 0,49 0-16,0 0 15,-25 0 1,1 0-16,24 0 15,-25 0-15,1 0 16,49 0 0,-25 0-16,-25 0 15,26 0 1,-26 0-16,0 0 15,26 0-15,-26 0 16,25 0 0,0 0-16,1 0 15,-1 0 1,0 0-16,0 0 15,0 0-15,25 0 16,-24 0 0,-1 0-16,0 0 249,25 0-233,-25 0-16,0 0 15,1 0 1,-1 0-16,-25 0 16,0 0-16,-24 0 15,49 0 1,0 0-16,-24 0 15,-1 0 1,25 0-16,-24 0 16,24 0-16,0 0 15,0 0 1,25 0-16,-49 0 15,49 0 1,-25 0-16,25 0 16,-50 0-16,50 0 31,-24 0-16,24 0 1,-25 0 0,25 0-16,-25 0 15,0 0 1,0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7:38.7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20018 11509 0,'0'0'78,"25"0"-63,-25 0 1,24 0-16,26 0 15,-25 0-15,24 0 16,1 0 0,0 0-16,-1 0 15,26 0 1,-26 0-16,1 0 15,24 0-15,1 0 16,-1 0 0,-24 0-16,24 0 15,-24 0 1,-1 0-16,26 0 15,-1 0-15,-24 0 16,-1 0 0,26 0-16,-50 0 15,49 0 1,-24 0-16,-26 0 15,1 0-15,25 0 16,-50 0 202,49 0-186,1 0-32,-25 0 15,24 0 1,51 0-16,-26 0 15,25 0 1,-49 0-16,74 0 16,-50 0-16,1 0 15,-26 0 1,51 0-16,-26 0 15,-24 25 1,24-25-16,0 0 16,-24 25-16,0-25 15,-1 0 1,1 0-16,-25 0 15,24 0 1,-24 0-16,-25 0 234,25 0-218,0 0-16,0 0 15,-1 0 1,51 25-16,-26-25 15,51 25 1,24-25-16,0 0 16,0 0-16,-25 49 15,74-49 1,-48 25-16,-51 0 15,0-25 1,1 25-16,-26-25 16,-24 0-1,50 24-15,-51-24 16,1 0-16,25 0 15,-1 0 1,-49 0-16,50 0 16,-25 0-1,0 0-15,24 0 16,-49 0-16,25 0 15,25 0 1,-50 0-16,49 0 16,-49 0-1,25 0 1,-25 0 93,25 0-78,-25 0-15,25 0 15,-1 0-15,-24 0-1,25 0 1,0 0-16,0 0 15,0 0 1,-25 0-16,49 0 16,-49 0-1,25 0-15,-25 0 16,25 0-16,0 0 31,-25 0-15,25 0-1,-25 0 48,0 0-1,0-24 32,0 24-63,0 0 0,0-25 31,0 25-30,0-25-17,-25 25 16,25 0-31,-25-25 16,0 0-16,0 25 16,0 0-1,25 0-15,-49-24 16,49 24-1,-50-25-15,1 25 16,24 0-16,-25 0 16,25 0-1,1 0-15,-1 0 16,0 0-1,-25 0-15,26 0 16,-1 0-16,0 0 16,0 0-1,0 0-15,1 0 16,-1 0-1,0 0-15,0 0 16,0 0-16,1 0 16,-1 0-1,0 0-15,0 0 16,0 0-1,1 0-15,-1 0 16,0 0-16,25 0 16,-25 0-1,0 0-15,1 0 16,-1 0-1,0 0-15,25 0 16,-25 0-16,0 0 31,1 0-31,24 0 31,-25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7:50.5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2307 12179 0,'0'0'94,"25"0"-79,-25 0-15,25 0 32,-25 0-17,25 0 1,-1 0-16,1 0 15,0 0-15,25 0 16,-1 0 0,-24 0-16,25 0 15,-26 0 1,51 0-16,-26 0 15,26 0-15,-26 0 16,1 0 0,25 0-16,-26 0 15,26 0 1,-26 0-16,1 0 15,-25 0 1,49 0-16,0 0 16,-49 0-16,0 0 15,25 0 1,-1 0-16,-24 0 15,0 0 1,49 0-16,-49 0 16,0 0-16,24 0 15,1 0 1,-25 0-16,0 0 15,-1 0 1,1 0-16,0 0 16,-25 0-16,50 0 15,-50 0 1,0 0 202,0 0-202,0 0-1,0 25 17,0 0-1,25-25-31,-25 0 15,24 0 1,1 0-16,0 0 16,0 0-16,0 25 15,24-1 1,1-24-16,-1 0 15,26 0 1,-26 0-16,26 0 16,-26 0-16,75 0 15,-74 0 1,0 0-16,-1 0 15,26 0 1,-51 0-16,51 0 16,-25 0-16,-26 0 15,1 0 1,50 0-16,-75 0 15,24 0 1,1 0-16,0 0 16,0 0-16,0 0 15,-1 0 1,26 0-16,-50 0 15,50 0 1,-1 0-16,-24 0 16,0 0-16,0 0 15,-25 0 1,49 0-16,-49 0 15,25 0 1,49 0-16,-49 0 16,0 0-1,74 0-15,-24 0 16,-1 0-16,0 0 15,1 0 1,-25 0-16,-1 0 16,1 0-16,24 0 15,1 0 1,-1 0-16,0 0 15,1 0 1,-26 0-16,1 0 16,24 0-16,-24 0 15,24 0 1,-24 0-16,24 0 15,-24 0 1,0 0-16,-1 0 16,26 0-16,-1 0 15,-49 0 1,25 0-16,-26 0 16,1 0 280,0 0-280,25 0-1,-26 0-15,26 0 16,24 0-1,26 0-15,-26 0 16,0 0-16,26 0 16,24 0-1,-50 0-15,25 0 16,1 0-1,48 0-15,-48 0 16,-1 0-16,74 25 16,-98-25-1,24 0-15,0 0 16,25 0-1,-49 0-15,-1 0 16,1 0-16,24 0 16,-25 0-1,1 25-15,-1-25 16,25 0-1,-24 25-15,-1-25 16,-24 0-16,24 0 16,-24 0-1,-1 0-15,1 0 16,49 0-1,-74 0-15,25 0 16,-1 0-16,1 0 16,-25 0-1,24 0-15,-24 0 16,-25 0-1,25 0-15,0 0 16,-1 0 280,-24 0-296,25 0 16,50 0-16,-26 0 16,26 0-1,-1-25-15,0 25 16,1 0-1,-1-25-15,1 25 16,49-25 0,-50 25-16,1 0 15,-1 0-15,50-24 16,-50-1-1,1 25-15,-1 0 16,50-25 0,-49 25-16,-1 0 15,-24 0-15,24 0 16,-24-25-1,24 25-15,1 0 16,-26 0 0,1 0-16,-1 0 15,51 0-15,-26 0 16,0 0-1,26-25-15,-1 25 16,-25-25 0,1 25-16,-26 0 15,51 0-15,-26 0 16,-24 0-1,-26 0-15,51 0 16,-50 0 0,24 0-16,1 0 15,-25-24-15,24 24 16,1 0-1,-25 0-15,-1 0 16,51 0 0,-50-25-16,-1 25 15,51-25-15,-75 25 16,25 0-1,-25 0 204,0 0-204,0 0 17,49 0-17,-24 0-15,0 0 16,49 25-1,1-25-15,-26 0 16,-24 25 0,50-25-16,-26 0 15,26 0-15,-1 0 16,0 24-1,-24-24-15,0 0 16,49 0 0,-50 0-16,-24 25 15,25-25-15,-1 0 16,1 0-1,-50 0-15,50 0 16,-50 0 0,24 0-16,1 0 15,0 0-15,0 0 16,-25 0-1,50 0-15,-50 0 16,24 0 0,1 0-16,0 0 15,-25 0 1,25 0-16,-25 0 31,25 0-15,-1 0 15,-24 0-16,25 0 1,-25 0 0,25 0 15,-25 0-16,25 0-15,0 0 32,-1 0-32,-24 0 15,25 0 1,0 0-16,-25 0 15,25 0-15,0 0 16,-1 0 0,1 0-16,-25 0 15,50 0 1,-50 0-16,25 0 15,-1 0-15,1 0 16,0 0 0,-25 0-16,25 0 15,0 0 1,-1 0-16,1 0 15,0 0-15,0 0 16,0 0 0,-1 0-16,1 0 15,0 0 1,0 0-16,-25 0 15,25 0-15,-1 0 16,1 0 0,-25 0 15,25 0-31,-25 0 951,25 25-935,-25 0-16,0-25 16,25 25-1,-25-25 1,25 0-16,-1 0 15,26 0 1,0 0-16,24 25 16,25-25-16,25 24 15,-25-24 1,-24 0-16,74 25 15,-1-25 1,26 25-16,25-25 16,-26 0-16,26 0 15,-1 0 1,-49 0-16,-25 0 15,74 25 1,-98 0-16,-26-25 16,0 0-1,-49 0-15,0 0 16,0 0-16,-25 0 265,25 24-249,-25 1-1,0-25-15,49 0 16,-24 0-1,0 0 1,24 0-16,26 0 16,24 0-1,-25 0-15,1 0 16,24 0-16,0 0 15,-24 0 1,24 0-16,50 0 16,-50 0-1,-25 0-15,50 0 16,-24 0-16,24 0 15,-25 0 1,25 0-16,0 0 16,0 0-1,-25 0-15,50 0 16,-50 0-16,25 0 15,-25 0 1,-49-25-16,0 1 16,24 24-1,1-25-15,-51 25 16,1 0-16,0 0 15,-25 0 1,25-25 0,-25 25 155,25 0-124,-1 0-31,1 0-1,74-25-15,25 25 16,-24-49-16,48 49 15,26-50 1,-75 50-16,75-25 16,49 0-1,-24 0-15,-1 25 16,-49 0-16,-50 0 15,0-24 1,25-1-16,-24 25 16,-26 0-1,0 0-15,-24 0 16,24 0-16,-74 0 15,50 0 1,-25 0-16,24 0 16,-49 0-1,25 0-15,0 0 16,25 0-1,-26 0-15,-24 0 16,25 0-16,0-25 16,0 25-1,-25 0-15,25 0 31,-1 0-15,-24 0-16,25 0 31,-25 0 172,25 0-187,0 0-1,-25 0 1,25 0-1,-25 0 1,25 0 0,-25 0-1,24 0 16,1 0-31,-25 0 16,25 0 15,-25 25 110,0-25-126,-50 0-15,-49 25 16,0-1-1,-25 1-15,0-25 16,-25 25-16,50-25 16,-25 0-1,25 0-15,24 0 16,26 0-1,-26 0-15,-74 0 16,50 0-16,0 0 16,49 0-1,-49 0-15,25 0 16,-1 0-1,1 0-15,-25 0 16,24 0-16,26 0 16,-26 0-1,-49 0-15,50 0 16,-1 0-1,26 0-15,-26 0 16,26 0 0,-1 0-16,-24 0 15,-1 0-15,26 0 16,24 0-1,-25 0-15,25 0 16,25 50 171,0-25-171,0-25-1,0 24-15,0-24 16,0 25 15,-24-25-31,-1 0 16,-99 0-1,25 0-15,24 0 16,1 0 0,-75 0-16,50 0 15,-1 0-15,-73 0 16,98 0-1,-24-25-15,-25 25 16,25 0 0,25 0-16,24 0 15,0 0-15,-24 0 16,24 0-1,1 0-15,-1 0 16,25 0 0,25 0-16,-25 0 15,25 0-15,0 0 234,-49 0-218,-1 0-1,-24 0-15,-1 0 16,-49 0 0,25 0-16,-74-24 15,-1 24-15,25-50 16,50 50-1,-25-50-15,-25 50 16,75-25 0,-1 1-16,1 24 15,-25 0-15,49 0 16,-25-25-1,1 25-15,49 0 16,0 0 0,-24 0-16,24 0 15,0 0-15,-24 0 16,24 0-1,0 0-15,-25 0 16,50 0 0,-24 0-16,-1 0 15,0 0-15,0 0 16,0 0-1,1 0-15,24 0 16,-25 0 0,25 0 264,-25 0-280,-25 0 16,1 0 0,-50 0-16,-1 0 15,26 0-15,0 0 16,-26 0-1,-24 0-15,50 0 16,-25 0 0,24 0-16,-24 0 15,49 0 1,-24 0-16,24 0 15,1-25-15,-1 25 16,25 0 0,-24 0-16,-1 0 15,50 0-15,-25 0 16,1 0-1,-1 0-15,0 0 16,25 0 0,-50 0-16,50 0 15,-25-25 1,1 25-16,-1 0 15,0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7:59.6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2431 12849 0,'0'0'109,"0"0"-93,75 0-1,-1 25-15,50-1 16,-50-24-16,50 50 15,-24-50 1,-1 25-16,0 0 16,-24-25-1,-1 0-15,-24 0 16,74 0-1,-50 0-15,0 24 16,1 1-16,-1-25 16,1 0-1,-26 0-15,1 0 16,24 0-16,1 0 15,-50 0 1,-1 0-16,26 0 16,-50 0-1,25 0-15,0 25 16,-25-25 249,24 0-265,-24 0 16,25 0-1,50 0-15,-51 0 16,26 0-16,24 0 15,-24 0 1,0 0-16,-1 0 16,-24 0-1,25 0-15,-1 0 16,26 0-1,-26 0-15,-24 0 16,25 0-16,-50 0 16,25 0-1,-1 0-15,1 0 16,0 0-1,-25 0-15,50 0 16,-50 0-16,24 0 16,51 0-1,-50 0-15,-1 0 16,26 0-1,-25 0-15,-25 0 16,49 0-16,-49 0 16,25 0-1,0 0-15,0 0 16,-25 0-1,0 0 110,0 0-125,-75 0 16,26-25-1,-50 25-15,-1-25 16,-48 1-16,48 24 16,-24 0-1,0-25-15,0 0 16,50 25-1,-75-25-15,25 25 16,25 0-16,24 0 16,-24-25-1,49 25-15,-24 0 16,24 0-1,-24-24-15,49 24 16,-24-25-16,-1 25 16,25 0-1,0 0-15,-24 0 16,49 0-1,-50 0-15,50 0 16,-25 0 218,-49 0-234,0 0 16,-1 0-1,26-25-15,-26 25 16,26 0-1,-1 0-15,25 0 16,25 0 0,-25 0-16,0 0 15,25 0-15,-24 0 31,-1-25-15,0 25 0,25 0-16,-25 0 15,25 0 1,0 0 77,0-25-77,25 25 0,0 0-16,24 0 15,51 0-15,24 0 16,74 0-1,75 0-15,-50 0 16,1 0 0,-51 0-16,100 0 15,-75 0-15,-24 0 16,0 0-1,-50 0-15,-25 0 16,-25 0 0,1 0-16,-26 0 15,-24 0-15,25 0 16,-1 0-1,-49 0-15,25 0 297,0 0-282,25 0-15,-1 0 16,26 0 0,-1 0-16,50 25 15,-25-25-15,1 0 16,48 0-1,1 0-15,-25 25 16,25-25 0,25 0-16,-75 0 15,-25 0 1,-24 0-16,24 0 15,-24 0-15,-50 0 16,25 0 0,-25 25 202,25-25-171,24 0-47,1 0 15,49 0-15,-25 0 16,1 0 0,-26 0-16,51 0 15,-26 25 1,25-25-16,25 24 15,0-24-15,0 0 16,-24 0 0,-26 0-16,0 0 15,-49 0 1,0 0-16,-25 0 15,25 0-15,-25 0 63,25 0 186,49 0-233,0 0 0,26 0-16,-1 0 15,25 0 1,0 0-16,-50 0 15,1 0-15,-1 0 16,1 0 0,-1 0-16,0 0 15,26 0 1,-26 0-16,-24 0 15,49 0-15,0 25 16,-49-25 0,-26 0-16,26 0 15,-50 0 1,25 0-16,-25 25 234,0-25-234,25 25 15,0-25 1,49 0 0,-24 0-16,-1 0 15,50 0 1,-24 0-16,-1 0 15,1 0 1,73 0-16,-48 0 16,24 0-16,-50 0 15,50 0 1,-49 0-16,-1 0 15,-24 0 1,-1 0-16,-49 0 16,25 0-16,-25 25 265,25-25-234,0 0-31,-1 0 16,51 0-16,-50 0 15,49 0 1,25-25-16,25 0 15,0 25 1,-25-25-16,50 0 16,-49 25-16,48 0 15,-48-24 1,48 24-16,-48 0 15,-26 0 1,-24 0-16,24-25 16,-49 25-16,24 0 15,-24 0 1,-25 0 233,0 25-233,25-25 0,25 0-16,-1 0 15,51-25 1,-1 25-16,50-25 15,49 0 1,-24 25-16,-26-25 16,1 25-1,25-24-15,-50 24 16,-25 0-16,50 0 15,-75 0 1,1 0-16,-26 0 16,26-25-1,-26 25-15,-24-25 16,-25 25 218,0 0-219,0 25 1,25-25 15,25 0-31,-26 0 16,26 0-16,25 0 15,24 25 1,0-1-16,-49 1 16,24 0-1,50-25-15,0 25 16,25 0-16,-50-25 15,75 0 1,-75 0-16,25 0 16,-50 0-1,26 0-15,-76 0 16,1 0-16,-25 0 15,25 0 219,0 24-218,0-24 0,-1 0-1,1 0-15,50 0 16,24 0-1,0 0-15,25 0 16,25 0-16,-25 0 16,25 0-1,0 0-15,-50 0 16,0 0-16,0 0 15,0 0 1,-24 0-16,-50 0 16,-1 0-1,1 0-15,-25 0 16,50 0 233,24 0-233,1 0-16,24 0 16,0 0-1,25 0-15,0 0 16,0 0-1,25 0-15,-50 0 16,1 0-16,-1 0 16,0 0-1,-25 0-15,-24 0 16,-25 0-1,0 0-15,-1 0 16,1 0-16,-25 0 16,25 0 124,-25 0-109,50 0-31,-26 0 16,1 0-1,25 0-15,-1 0 16,-24 0-16,25 0 16,-1 0-1,1 0-15,0 0 16,-1 0-1,-24 0-15,0 0 16,0 0-16,0 0 16,-1 0-1,1 0-15,-25 0 16,50 0-1,-50 0-15,25 0 16,-25 0 280,24 0-280,-24 0 0,25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8:11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14834 15999 0,'0'0'109,"24"0"-109,-24 0 16,75 0-16,-1 0 16,50 0-1,-25 0-15,1 0 16,24 0-1,49 0-15,-49 0 16,50-25-16,-75 25 16,25 0-1,-25 0-15,1 0 16,-51 0-1,1 0-15,24 0 16,1 0-16,-51 0 16,1 0-1,50 0-15,-75 0 16,0 0 218,25 0-219,-25 0-15,24 25 16,26-25-16,24 0 16,-24 25-1,0-25-15,24 0 16,50 25-1,-25-25-15,-24 0 16,24 0-16,50 24 16,-50 1-1,-25-25-15,1 0 16,49 25-1,-99-25-15,-1 0 16,51 25-16,-75-25 16,25 0-1,-1 25-15,-24-25 16,25 0-1,0 0 204,-25 0-204,25 0 1,24 0-16,-24 0 16,0 0-1,49 0-15,1 0 16,-1 0-1,25 0-15,-24 0 16,-26 0 0,51 0-16,-1 0 15,0 0-15,-49 0 16,-1 0-1,26 0-15,-1 0 16,1 0 0,-1 0-16,0 0 15,1 0-15,-1 0 16,25-25-1,-24 25-15,-1 0 16,-24 0-16,0 0 16,24 0-1,0 0-15,-24 0 16,24 0-1,1-25-15,-26 25 16,1-25 0,24 25-16,-24 0 15,24 0-15,-49 0 16,25 0-1,-1-25-15,-24 1 16,0 24 249,50 0-265,-26 0 16,26-25-1,49 25-15,0 0 16,-50 0 0,25 0-16,0 0 15,1 0-15,-26 0 16,25 0-1,0 0-15,26 0 16,-51 0 0,25 25-16,50-25 15,-50 0-15,-24 0 16,24 0-1,0 0-15,0 0 16,-24 0 0,-26 0-16,26 0 15,-50 0-15,24 0 16,-24 0-1,-25 0-15,50 0 16,-26 0 0,1 0-16,-25 0 187,25 0-156,49 0-15,26 0-16,-1 0 15,25 0-15,0 0 16,49 0-1,-48-25-15,48 25 16,26 0 0,-75 0-16,-25 0 15,25 0-15,0 0 16,-25 0-1,-25 0-15,26-25 16,-51 25 0,26 0-16,-50 0 15,24 0-15,-24 0 16,-25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0:43.2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2406 2853 0,'0'0'140,"25"24"-109,-25-24-31,25 0 16,0 0-16,0 25 15,-1-25 1,-24 0-16,50 0 16,-50 0-1,50 0-15,-50 0 16,24 0-16,51 0 15,-50 0 1,-1 0-16,26 0 16,0 0-1,-26 0-15,26 0 16,-25 0-1,25 0-15,-1 0 16,-24 0-16,0 0 16,0 0-1,-1 0-15,1 0 16,-25 0-16,25 25 15,0-25 1,0 0-16,-1 0 16,1 0-1,-25 0-15,50 0 16,-25 0-16,-1 0 15,1 0 1,0 0-16,25 0 16,-26 0-1,26 0-15,0 0 16,-26 0-1,26 0-15,0 0 16,-26 0-16,1 0 16,25 0-1,-1 0-15,-24 0 16,25 0-1,0 0-15,-50 0 16,49 0-16,-49 0 16,25 0-1,25 0-15,-50 0 16,24 0-1,1 25-15,0-25 16,25 0-16,-50 0 16,24 0-1,1 0-15,0 0 16,0 0-1,-25 0-15,49 25 16,-49-25-16,50 0 16,-50 0-1,25 0-15,0 0 16,-1 0-1,1 0-15,-25 0 16,50 0-16,-1 0 16,-24 0-1,0 0-15,0 0 16,-25 0-1,49 0-15,-49 0 16,25 0-16,0 0 16,0 0-1,0 0-15,-1 0 16,1 0-1,0 0-15,0 0 16,0 0-16,-25 0 16,49 0-1,-49 0-15,25 0 16,0 0-1,0 0-15,0 0 16,-1 0-16,-24 0 16,25 0-1,0 0-15,0 0 16,0 0-1,-1 0-15,1 0 16,-25 0-16,25 0 16,0 0-1,0 0-15,-1 0 16,-24 0-1,50 0-15,-50 0 16,25 0-16,0 0 16,-1 0-1,1 0-15,-25 0 16,50 0-1,-50 0-15,49 0 16,1 0-16,-25 0 16,0 0-1,24 0-15,1 0 16,-25 0-1,24 0-15,1 0 16,-25 0 0,-1 0-16,1 0 15,25 0-15,-25 0 16,0 0-1,24 0-15,1 0 16,-25 0 0,-1 0-16,51 0 15,-50 0-15,-1 0 16,26 0-1,-25 0-15,0 0 16,-1 0 0,-24 0-16,50 0 15,-50 0-15,50-25 16,-50 25-1,24 0-15,-24 0 16,0 0 312,0 0-313,0 0 48,50 0-48,-25 0-15,0 0 16,49 0-1,-49 0-15,0 0 16,24 0 0,1 25-16,-50-25 15,49 0-15,1 0 16,-25 0-1,25 0-15,-1 0 16,1 0 0,24 0-16,-49 0 15,0 0-15,24 0 16,1 0-1,-25 0-15,24 0 16,1 0 0,24 0-16,-49 0 15,25 0 1,-1 0-16,1 0 15,0 0-15,-26-25 16,26 25 0,0 0-16,-50 0 15,49 0-15,-24 0 16,0 0-1,-25 0-15,25 0 16,-25 0 0,49 0-1,-49 0 1,25 0-16,0 0 15,0 0-15,0 0 16,-25 0 0,49 0-16,1 0 15,-25 0 1,-1 0-16,51 0 15,-50 0-15,-1 0 16,26 0 0,0 0-16,-26 0 15,26 0 1,-25 0-16,24 0 15,1 0-15,-25 0 16,24 0 0,1 0-16,-25 0 15,0 0 1,49 0-16,0 0 15,-24 0-15,0 0 16,24 0 0,-24 0-16,-1 0 15,26 0 1,-1 0-16,-24 0 15,-1 0-15,1 0 16,0 0 0,-1 0-16,-24 0 15,25 0 1,-1 0-16,-24 0 15,25 0-15,-26 0 16,51 0 0,-26 0-16,26 0 15,-25 0 1,-1 0-16,26 0 15,-26 0-15,26 0 16,-51 0 0,51 0-16,-26 0 15,1 0 1,0 0-16,24 0 15,-49 0-15,24 0 16,26 0 0,-1 0-16,-24 0 15,-1 0 1,51 0-16,-26 0 15,1 0-15,-1 0 16,0 0 0,-74 0 342,0 0-326,25 0-17,-25 0 1,50 0-1,-25 0 1,-1 0-16,51 0 16,-26 0-16,26 0 15,-26 0 1,26 0-16,-50 0 15,49 0 1,-24 0-16,24 0 16,-24 0-16,-1 25 15,26-25 1,-50 0-16,-1 0 15,26 0 1,0 0-16,-26 0 16,26 0-16,0 24 15,-26-24 1,1 0-16,0 0 15,25 0 1,-26 0-16,1 0 16,0 0-16,25 0 15,-26 0 1,-24 0-16,25 0 15,25 0 1,-25 0-16,-1 0 16,-24 0-16,25 0 15,25 0 1,-1 0-16,-24 0 15,0 0 1,49 0-16,1 0 16,-25 0-16,-1 0 15,1 0 1,24 0-16,1 0 15,49 0 1,0 0-16,0 0 16,-75 0-16,26 0 15,24 0 1,-25 0-16,-24 0 15,0-24 1,74 24-16,-50 0 16,-24 0-16,-1 0 15,50 0 1,-49-25-16,24 25 15,26 0 1,-51 0-16,1 0 16,-1-25-16,26 25 15,-26 0 1,26 0-16,-26 0 15,26 0 1,-25 0-16,-1 0 16,1 0-1,24 0-15,1 0 16,24 0-16,0 0 15,-25 0 1,1 0-16,-26 0 16,26 0-1,-75 0 219,0 0-234,-25 0 16,25 0-16,-25 0 15,25 0 32,25 0-31,25 0-16,24 0 15,0 0 1,26 0-16,24 0 16,25 0-1,-25 0-15,49 0 16,-24 0-16,-25 0 15,0 0 1,50 0-16,-75 0 16,-25 0-1,1 0-15,24 0 16,-49 0-16,-1 0 15,26 0 1,-75 0-16,24 0 16,1 0-1,-25 0 1,25 0-16,0 0 31,-25 0-15,25 0-1,-25 0 1,24 0-16,1 0 15,-25 0 1,25 0-16,-25 0 16,25 0-1,-25 0 1,25 0-1,-1 0 1,26 0 15,-25 0-15,0 0-1,-25 0-15,24 0 16,1 0-16,0 0 16,0 0-1,-25 0-15,25 0 16,-25 0-1,25 0-15,-1 0 16,-24 0-16,25 0 16,-25 0-1,25 0-15,0 0 16,0 0-1,-25 0-15,24 0 16,1 25-16,-25-25 31,25 0-31,-25 0 31,25 0-15,-25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8:18.3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2357 16619 0,'0'0'125,"25"0"-125,49 0 15,75 0 1,-25 25-16,49-25 16,1 25-16,-25 0 15,-50-25 1,25 0-16,-74 0 16,-1 0-1,-24 0-15,25 0 16,24 0-1,-49 0-15,49 0 16,-24 0-16,-25 0 16,24 0-1,1 0-15,-25 0 16,0 0 233,-25 0-249,25 0 16,49 0-16,0 0 16,1 0-1,24 0-15,-25 0 16,50 0-1,-49 0-15,-1 0 16,1 0-16,-1 0 16,0 0-1,-24 0-15,0 0 16,49 0-1,-49 24-15,-1 1 16,1-25-16,-1 0 16,1 25-1,-25-25-15,24 0 16,-24 0-1,0 0-15,0 0 32,-25 0 155,25 0-172,49 0 1,-24 0-16,24 0 16,75-50-1,0 50-15,-50-24 16,124 24-1,-99-25-15,25 25 16,25 0 0,-75 0-16,0 0 15,0 0-15,25 0 16,-49 0-1,-26 0-15,1 0 16,-25 0 0,0 0-16,-1 0 15,1 0 1,-25 0 249,50 0-249,-1 0-16,51 0 15,-1 0-15,0 0 16,50 0-1,0 0-15,-25 0 16,25 0 0,-25 0-16,24 0 15,-48 0-15,48 0 16,-73 0-1,-1 0-15,-24 0 16,24 0 0,-49 0-16,0 0 15,-25 0-15,25 0 31,0 0 157,-25 0-188,24 0 15,-24 0-15,50 0 16,-25 0-1,49 0-15,1 0 16,24 0 0,0 0-16,50 0 15,-75 0 1,25 0-16,1 0 15,49 25-15,-75-25 16,25 0 0,50 0-16,-50 0 15,-24 0-15,-1 0 16,0 0-1,-24 0-15,0 0 16,-1 0 0,1 0-16,-25 0 15,-1 0 1,-24 0 187,0 0-203,50 0 15,-25 0 1,25 0-16,24 0 15,25 0-15,50-25 16,0 25 0,24 0-16,-49-25 15,25 25 1,0 0-16,-50 0 15,1 0-15,48 0 16,-48 0 0,-1 0-16,-25 0 15,25 0 1,25-25-16,-49 0 15,-1 1-15,75-26 16,-74 0 0,24 26-16,-25-26 15,-74 50 282,25 0-251,-25 0-46,25 0 16,0 25 0,-1-25-16,26 0 15,-25 25 1,0-1-16,24-24 15,1 25 1,-1-25-16,26 0 16,-26 0-16,26 25 15,-1-25 1,-24 25-16,-25 0 15,24-25 1,26 0-16,-26 0 16,1 0-16,0 24 15,24-24 1,-49 0-16,24 0 15,-24 0 1,25 0-16,-1 0 16,26 0-16,-50 0 15,24 0 1,26 0-16,-26 0 15,1 0 1,-1 0-16,26 0 16,-1 0-16,-24-24 15,24 24 1,-24 0-16,0-25 15,-1 25 1,26 0-16,-51 0 16,1 0-16,0 0 15,-25 0 1,25 0-16,0 0 31,-25 0-31,24 0 234,1 0-218,0 0-16,49 0 15,1 0 1,-1 0-16,25 0 15,25 0 1,-49 0-16,-1 0 16,26 0-16,24 0 15,-75 0 1,1 0-16,-1 0 15,1 0 1,0 0-16,-26 0 16,26 0-1,0 0-15,-26 25 16,26-25-16,0 0 15,-26 0 1,1 0-16,0 0 16,0 0-1,0 0-15,-25 0 16,49 0-16,-49 0 15,25 0 1,0 0-16,0 0 16,-25 0-1,25 0-15,-25 0 47,24 0-31,-24 0-1,25 0 1,0 0 46,-25 0-46,25 0 15,-25 0-15,25 0-1,-1 0 1,-24 0-1,25 0 32,-25 0 0,25 0-31,-25 0-1,25 0 1,0 0 15,-25 0-31,24 0 31,-24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8:19.4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18133 16644 0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8:22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18405 16718 0,'25'0'15,"-25"0"1,25 0 0,0 0-1,0 0 1,24 0-16,-24 0 15,74 0-15,0 0 16,-24 0 0,-25 0-16,24 0 15,25 0 1,-24 0-16,-1 0 15,-24 0-15,24 0 16,-24 0 0,-1 0-16,26 0 15,-26 0 1,-24 0-16,0 0 15,49 0 1,-49-24-16,0 24 16,0 0 202,-1 0-202,26 0-1,25 0 1,49 0-16,0 0 15,49 0 1,50 0-16,-74 0 16,0 0-16,25 0 15,-1 0 1,-73 0-16,73 0 15,-74 0 1,1 0-16,-1 0 16,-25 0-16,-49 0 15,0 0 1,24 0-16,-24 0 15,0 0 1,0 0 0,-25 0 140,25 24-141,0-24 1,-1 0-16,76 0 15,-51 0 1,50 0-16,75 0 16,0 0-16,-1 0 15,26 0 1,-26 0-16,1 0 15,0 0 1,-75 0-16,-25 0 16,1 0-16,24 0 15,-50 0 1,1 0-16,-25 0 15,0 0 1,-25 0-16,25 0 16,-25 0 108,49 0-108,-49 0 0,25 0-16,25 0 15,-26 0 1,1 0-16,25 0 15,-1 0 1,-24 0-16,0 0 16,0 0-1,0 0-15,-1 0 16,-24 0-16,50 0 15,-50 0 1,25 0-16,24 0 16,-24 0-1,0 0-15,0 0 16,0 0-16,-1 0 15,-24 0 1,50 0-16,-50 0 16,25 0-1,0 0-15,-1 0 16,-24 0-1,25 0 1,-25 0 15,25 0-15,-25 0-1,50 0 1,-50 0 0,24 0-1,1 0-15,0 0 16,-25 0-16,25 0 31,-25 0-15,25 0-1,-1 0 1,-24 0 15,25 0-15,-25 0-1,25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8:29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2382 17239 0,'24'0'63,"-24"0"-48,25 0 1,0 0-1,-25 0-15,25 0 16,24 0 0,75 25-16,50 0 15,25-25-15,49 25 16,0-25-1,0 0-15,25 0 16,-75 0 0,50 0-16,-124 0 15,50 0-15,-1 0 16,-73 0-1,-1 0-15,-25 0 16,1 0 0,-51 0-16,1 0 15,-25 24 219,25-24-234,0 0 31,24 25-15,26-25 0,24 0-16,0 0 15,0 25-15,75-25 16,-25 25-1,0-25-15,-50 0 16,75 25 0,-50-25-16,24 24 15,1-24 1,-25 0-16,25 0 15,-50 0-15,1 0 16,-26 0 0,-24 0-16,-1 0 15,-24 0-15,0 0 16,24 0-1,-49 0-15,0 0 250,25 0-234,-25 0-16,50 0 15,24 0 1,-24 0-16,24 0 15,1 0-15,49 0 16,-50 0 0,25-24-16,-24 24 15,-1 0 1,1 0-16,-1 0 15,50 0-15,-50 0 16,1 0 0,-1 0-16,1 0 15,49 0 1,-25 0-16,-25 0 15,1 0-15,24 0 16,-25 0 0,26 0-16,-26 0 15,25 0 1,-49 0-16,-1-25 15,26 25 1,-50 0-16,-1 0 16,26 0-16,-50 0 31,25 0-16,-25 0 204,25 0-204,-1 0 1,26 0 0,25 0-16,-1 0 15,25 0 1,0 0-16,1 0 15,73 0-15,-24 0 16,-25 0 0,50 0-16,-25 0 15,-25 0 1,24 0-16,51 0 15,-75 0-15,25 0 16,24 0 0,-73 25-16,24-25 15,0 0 1,-50 0-16,-24 0 15,-1 0-15,-24 0 16,0 0 218,0 0-218,24 0-16,26 0 15,49-50 1,-25 25-16,75 0 15,-26 25 1,1-24-16,-25 24 16,25-25-16,-50 25 15,0 0 1,50 0-16,-49 0 15,48 0 1,1-25-16,-50 0 16,-24 25-16,-26 0 15,26-25 1,-1 25-16,-49 0 15,-25 0 1,25 0 0,24 0 296,1 0-297,49 0 1,75 0-16,0 0 15,24 0 1,25 0-16,-74 0 16,25 0-16,49 0 15,-99 0 1,25 0-16,24 0 15,-49 0 1,25 0-16,-50 0 16,-24 0-16,-1 0 15,-24 0 1,0-24-16,-1-1 15,-49 25 235,25 0-250,25 0 16,-1 0-1,26 0-15,24 0 16,50 0-16,-1 0 15,1 0 1,75 0-16,-51 0 16,-49-25-1,99 25-15,-74 0 16,25 0-16,0-25 15,-26 0 1,-48 25-16,24-24 16,-100 24-1,1 0-15,25 0 16,-50-25-1,0 25 266,25 0-281,74 0 16,-50 0-16,51 25 15,-26-1 1,75 1-16,-75-25 16,1 25-1,-1 0-15,50-25 16,-25 25-16,-49-1 15,24-24 1,26 0-16,-51 25 16,1-25-1,24 25-15,-49-25 16,49 25-1,-24-25-15,0 0 16,-1 0-16,1 0 16,24 0-1,-24 0-15,0 0 16,-1 0-16,1 0 15,-1 0 1,-24 0-16,25-25 16,-25 25-1,24 0-15,-49 0 16,25 0-1,25 0-15,-26 0 16,26-25-16,24 25 16,-49 0-1,25 0-15,-1 0 16,1 0-1,-25 0-15,0-25 16,24 25-16,-24 0 16,25 0-1,-1 0-15,-24 0 16,0 0-1,25 0-15,-1 0 16,-24 0-16,25 0 16,-1-24-1,-49 24 188,0 0-203,0 24 16,50-24 30,24 0-46,25 25 16,1-25-16,24 25 16,-25 0-1,25 0-15,25-1 16,-75-24-1,1 0-15,-26 0 16,50 0-16,-49 25 16,0-25-1,24 0-15,-24 0 16,-26 0-1,1 0-15,50 0 16,-51 0-16,26 0 16,0 0-1,-1 0-15,-24 0 16,25 0-1,-26 0-15,1 0 16,-25 0 0,25 0-16,0 0 15,0 0 1,-25 0 15,25 0-15,-25-25-1,24 25-15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8:32.4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2357 17884 0,'25'0'31,"-25"0"94,24 0-110,1 0 1,0 0-16,-25 0 15,50 0-15,-1 0 16,1 0 0,-1 0-16,26 0 15,-1 0 1,1 0-16,-1 0 15,25 0-15,-24 0 16,-1 0 0,1 0-16,-1 0 15,0 0 1,-24 0-16,0 0 15,24 0-15,0 0 16,-24 0 0,0 0-16,24 0 15,-49 0 1,24 0-16,1 0 15,-25 0-15,25 0 16,-26 0 0,1 0-16,0 0 15,0 0 1,0 0-16,-1 0 15,-24 0 1,25 0 0,0 0 15,-25 0-31,25 0 15,-25 0 1,49 0-16,-49 0 16,25 0-16,0 0 31,0 0-16,-25 0 1,25 0 0,-25 0-1,24 0 1,-24 0 15,25 0 219,0 0-219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02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2506 4762 0,'24'0'63,"1"0"-48,0 0 1,25 0-1,-26 0-15,26 0 16,49 0-16,75 0 16,-50 0-1,124 0-15,-50 0 16,-74 0-1,50 0-15,-50 0 16,-25 0-16,-24 0 16,-1 0-1,-49 0-15,25 0 16,-1 0-1,-24 0-15,0 0 16,0 0-16,-25 0 16,24 0 311,1 0-311,25 0-1,24 0-15,-24 0 16,24 0 0,25 0-16,1 0 15,-1 0-15,0 0 16,25 0-1,-49 0-15,24 0 16,-50 0 0,26 0-16,-26 0 15,26 0-15,-1 0 16,-49 0-1,25 0-15,-26 0 16,51 0 0,-75 0-16,25 0 15,24 0-15,-49 0 16,50 0-1,-25 0-15,-1 0 16,1 0 0,-25 0-16,50 0 15,-50 0-15,25 0 16,-25 0-1,25 0 17,-25 0-17,24 0-15,1 0 328,25 0-313,-1 0-15,26 0 16,-1 0 0,-24 0-16,24 0 15,1 0-15,-26 0 16,26 0-1,-1 0-15,-49 0 16,0 0 0,24 0-16,26 0 15,-26 0-15,1 0 16,0 0-1,-1 0-15,1 0 16,-25 0 0,24 0-16,1 0 15,-25 0 1,-1 0-16,1 0 15,25 0-15,-50 0 16,25 0 0,-1 0-16,1 0 15,0 0 1,0 0-16,24 0 15,1 0-15,-25 0 16,0 0 0,49 0-16,-49 0 15,0 0 1,-1 0-16,1 0 15,0 0-15,0 0 16,-25 0 0,49 0-16,-49 0 15,50 0 1,-50 0-16,50 0 15,-25 0 329,-25 0-344,24 0 15,-24 0 1,25 0-16,0 0 16,0 0-16,0 0 15,24 0 1,1 0-16,24 0 15,-24 0 1,-1 0-16,1-24 16,24 24-16,1 0 15,-50 0 1,49 0-16,-24 0 15,-26 0 1,51-25-16,-26 25 16,-24 0-16,0 0 15,49 0 1,-49 0-16,0 0 15,25 0 1,-1 0-16,-24 0 16,25 0-16,-1 0 15,-24 0 1,25 0-16,-25 0 15,24 0 1,-24 0-16,25 0 16,-1 0-16,-24 0 15,25 0 1,-26 0-16,26 0 15,0 0 1,-26 0-16,1 0 16,50 0-1,-75 0-15,24 0 16,1 0-16,0 0 15,0 0 1,-25 0 0,25 0-1,-1 0 1,26 0 311,-25 0-311,0 0-16,24 0 16,26 0-1,-1 0-15,-24 0 16,-25 0-16,24 0 15,1 0 1,-25 0-16,-1 0 16,26 25-1,-25-25-15,0 0 16,24 0-16,-24 0 15,49 0 1,-24 0-16,0 0 16,24 24-1,-24-24-15,-1 0 16,-24 0-16,25 0 15,-25 0 1,-1 0-16,1 0 16,0 0-1,0 0-15,24 0 16,-24 0-16,0 0 15,49 0 1,-49 0-16,0 0 16,25 0-1,-1 0-15,-24 0 16,0 0-16,49 0 15,-49 0 1,0 0-16,24 0 16,-24 0-1,-25 0-15,50 0 16,-1 0-16,-24 0 15,25 25 1,-1-25-16,-24 0 16,25 0-1,-25 25-15,-1-25 16,1 0-16,-25 0 15,25 0 1,0 0-16,-25 0 250,25 0-157,-25 0-93,25 0 16,49 0-16,0 0 15,-24 0 1,24 0-16,26 0 16,-51 0-1,1 0-15,24 0 16,50 0-1,-49 0-15,-26 0 16,26 0-16,24 0 16,-25 0-1,1 0-15,-1 0 16,25 0-1,25 0-15,-24 0 16,-1 0-16,50 0 16,-50 0-1,-25 0-15,1 0 16,-26 0-1,1 0-15,0 0 16,-1 0-16,-49 0 16,50 0-1,-50 0-15,25 0 16,-1 0-1,1 0-15,0 0 16,-25 0-16,25 0 16,0 0-1,-1 0-15,-24 0 16,25 0-1,0 0-15,0 0 16,-25 0 234,49 0-204,-24 0-46,25 0 16,24 0 0,1 0-16,-51 0 15,1 0-15,25 0 16,-1 0-1,-24 0-15,0 0 16,25 0-16,-26 0 16,1 0-1,0 0-15,25 0 16,-25 0-1,-1 0-15,26 0 16,-25 0-16,0 0 16,-1 0-1,-24 0-15,50 0 16,-50 0-1,25 0-15,0 0 16,-1 0 0,-24 0-1,25 0 1,-25 0-1,25 0 17,0 0-32,-25 0 15,25 0 16,-25 0 16,24 0-31,-24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07.0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20712 4762 0,'0'-24'31,"0"-1"1,25 25-17,0 0 1,24 0-16,76 0 15,48 0 1,100 0-16,-50 0 16,50 0-1,-74 0-15,24 0 16,-25 0-16,-24 0 15,-75 0 1,75 0-16,-100 0 16,1 0-1,-26 0-15,1 0 16,-25 0-1,-1 0-15,1 0 16,-25 0-16,25 0 16,0 0-1,-25 0 1,25 0 249,-25 0-265,74 0 16,-24 0-1,-1 0-15,1 0 16,-1 0-1,1 0-15,-25 0 16,49 0-16,-49 0 16,0 0-1,24 0-15,1 0 16,-25 0-1,24 0-15,-24 0 16,-25 0-16,50 0 16,-50 0-1,25 0-15,0 0 16,-1 0-1,-24 0 32,25 0-16,-25 0-15,25 0 15,0 0-15,-25 0-1,25 0 1,-25 0 0,24 0-1,-24 0 16,25 0-15,0 0-16,-25 0 31,25 0-31,-25 0 16,25 0-1,-25 0-15,24 0 16,1 0 15,-25 0-31,25 0 31,-25 0-15,25 0 0,0 25-1,-25-25 141,24 0-93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15.3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2481 5358 0,'0'-25'78,"0"25"-46,0-25-32,49 25 15,26 0 1,24-25-16,25 1 15,25 24-15,-50-25 16,100 0 0,-100 25-16,-25-25 15,-24 25 1,24 0-16,-24 0 15,-25 0-15,24 0 16,-24 0 0,0 0-16,0 0 15,-1 0 1,1 0-16,0 0 15,-25 0-15,25 0 16,0 0 0,-1 0-16,1 0 15,-25 0 1,50-25-16,0 25 343,-1 0-343,-24 0 16,25 0-16,24 0 15,-24 0 1,-26 0-16,51 0 15,-26 25 1,26-25-16,-26 25 16,26-25-16,-1 25 15,-24-25 1,-1 0-16,75 25 15,-74-25 1,25 0-16,-26 0 16,26 0-16,-26 0 15,1 0 1,-1 0-16,-24 24 15,25-24 1,-1 25-16,-24-25 16,25 0-16,-25 0 15,-1 0 1,1 25-16,-25-25 15,25 0 1,0 0 0,24 0 280,-24 0-296,0 0 16,99 0-1,0 0-15,-25 0 16,1 0-16,73 0 15,-24 0 1,0 0-16,0 0 16,-50 0-1,25 25-15,-50-25 16,1 25-16,-26-1 15,1-24 1,0 0-16,-50 0 16,24 25-1,1-25-15,0 0 16,-25 0 218,50 0-219,24 0 1,50 0-16,0 0 16,25 0-1,74 0-15,0 0 16,1 0-16,-51 0 15,1 25 1,-25 0-16,-75-25 16,0 0-1,-49 0-15,25 25 16,-50-25-16,50 24 15,-50-24 1,49 0-16,-49 0 16,25 0-1,-25 0 188,0 0-187,25 0 30,0 0-30,49 0-16,25 0 16,50 0-1,0 0-15,49 0 16,50 0-1,-24-24-15,48 24 16,-73 0-16,-26 0 16,-48-25-1,-51 25-15,-24 0 16,-26 0-1,1 0-15,-25 0 16,25 0 0,0 0-1,-25 0 266,25 0-281,49 0 16,25 0-1,0-25-15,25 0 16,100 0-1,-51 25-15,1-24 16,24 24-16,-98 0 16,48 0-1,-24 0-15,-49 0 16,-1 0-1,-49 0-15,25 0 16,-26 0-16,26 0 16,-25 0-1,0-25 282,49 25-297,-24 0 15,24-25-15,25 25 16,50-25-1,0 0-15,49 1 16,51-26-16,-26 50 16,25-25-1,-75 0-15,-24 25 16,-25 0-1,-49 0-15,-26 0 16,26 0 0,-50 0-16,-1 0 15,26-24-15,-25 24 312,0 0-312,24 0 16,-49 0-1,25 0-15,25 24 16,-50-24 0,49 0-16,26 0 15,-51 0 1,26 25-16,0 0 15,24-25-15,-49 0 16,49 0 0,-49 0-16,25 0 15,24 25-15,-24-25 16,-1 0-1,1 0-15,24 0 16,1 0 0,-26 0-16,26 0 15,-26 0-15,1 0 16,0 0-1,49 25-15,-74-25 16,24 24 0,1-24-16,24 0 15,-24 0 1,-25 0-16,24 0 15,1 0-15,-1 0 16,1 0 0,-25 0-16,25 0 15,-50 0 297,49 0-296,1 0-16,24 0 15,25 0-15,1 0 16,-1 0 0,25 0-16,0 25 15,0-25 1,0 0-16,25 0 15,-25 0-15,-50 25 16,25-25 0,1 0-16,-26 0 15,-24 0 1,-1 0-16,1 0 15,-25 0-15,-1 0 16,1 0 0,-25 0-16,25-25 15,25 25 1,-1-49-16,-24 49 312,25 0-312,-26 0 15,76 0 1,-26 0-16,1 0 16,-1 0-16,50 0 15,-25 0 1,-24 24-16,-1 1 15,0-25 1,1 0-16,-1 0 16,-24 0-16,-25 25 15,-1-25 1,51 0-16,-75 0 15,25 0 1,0 0-16,-1 0 16,1 0-16,-25 0 15,50 0 1,-25 0 249,24 0-249,1 0-16,49 0 15,99 0 1,-98 0-16,24 25 15,24 0 1,1-25-16,-49 24 16,24-24-16,-25 0 15,-25 0 1,1 25-16,-26 0 15,-24-25 1,0 0 0,0 0-16,-1 0 15,1 0 1,0 0 249,25 0-249,-26 0-16,51 25 15,-1-25 1,-24 0-16,-25 0 15,24 0 1,26 0-16,-1 0 16,-49 0-16,49 0 15,-49 0 1,25 0-16,-1 0 15,-24 0 1,0 0-16,0 25 16,-25-25-16,49 0 15,-49 0 1,25 0 15,-25 0-31,25 0 16,0 0-16,-25 0 15,25 0 1,-25 0 15,24 0-15,1 0 15,0 0-31,-25 0 15,25 0 1,0 0 0,-25 0-16,24 0 15,-24 0 1,25 0-16,0 0 15,0 0 1,-25 0-16,25 0 16,-1 0-16,1 0 15,-25 0 1,25 0 15,-25 0-31,25 0 16,0 0 15,-25 0-16,24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18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14486 5333 0,'0'0'78,"25"0"-62,50 0-1,-1 0-15,0 0 16,1 0-1,24 0-15,25 0 16,-50 25-16,26 0 16,-76-25-1,26 0-15,-25 0 16,24 0-1,1 0-15,-25 0 16,24 0-16,-24 24 16,25-24-1,-1 0-15,-24 0 16,25 25-1,0-25-15,-26 0 16,26 0 0,24 0-16,-49 0 15,0 0-15,25 0 16,-1 0-1,-49 0-15,50 0 16,-50 0 0,25 0-16,-25 0 15,24 25 282,1-25-297,25 0 15,-1 25-15,-24-25 16,50 25-1,-26-25-15,-24 24 16,25-24 0,-26 0-16,51 25 15,-26-25-15,26 25 16,-25 0-1,24-25-15,-24 0 16,-50 0 0,24 25-16,26-25 15,-50 0-15,50 24 16,-26-24-1,1 0 1,-25 0 0,25 0-16,0 0 15,0 0 1,24 0-16,-49 0 15,50 0-15,-25 0 16,-1 0 0,1 0-16,0 0 15,0 0-15,0 0 16,-1 0-1,-24 0-15,25 0 16,0 0 0,0 0-16,0 0 15,-1 0 1,1 0-1,0 0-15,0-24 16,-25 24 0,49 0-16,-49 0 15,50 0 1,-50 0-16,25 0 15,0 0-15,0 0 32,-25 0-32,24 0 31,-24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25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16917 5407 0,'0'0'109,"0"0"-109,50 0 16,-50 0-16,25 0 16,24 0-1,-24 0-15,25 0 16,-1 25-1,-24-25-15,25 0 16,-1 25-16,-24-25 16,0 0-1,24 0-15,1 0 16,-25 25-1,24-25-15,1 0 16,-50 0-16,25 0 16,0 25-1,-1-25-15,1 0 31,-25 0-15,25 0-16,0 0 265,0 0-249,-25 0-1,49 0-15,1 0 16,-25 0-16,49 0 16,-24 0-1,-1 0-15,-24 0 16,25 0-1,-1 0-15,1 0 16,24 0-16,-49 0 16,0 0-1,25 0-15,-26 0 16,1 0-1,-25 0-15,25 0 16,-25 0 0,25 0 30,-25 0 204,49 0-250,-24 0 16,0 0-1,25 0-15,-26 0 16,26 0-1,0 24-15,-1 1 16,1-25-16,0 25 16,-1-25-1,50 0-15,-24 25 16,-26-25-1,1 25-15,-25-25 16,24 0-16,-49 0 16,50 24-1,-50-24-15,25 0 16,-25 0-1,25 0 48,-25 0-48,0 0 219,24 0-234,26 0 16,-25 0 0,0 0-16,-1-24 15,1 24-15,0 0 16,0 0-1,0 0-15,24 0 16,-24 0 0,25 0-16,-1 0 15,-49 0-15,50 0 16,-25 0-1,0 0-15,24 0 16,-24 0 0,-25 0-16,50 0 15,-26 0-15,1 0 16,0 0-1,-25 0 1,25 0 0,0 0-1,-25 0 1,0-25-1,24 25 1,1 0 234,-25 0-250,25 0 15,0 0 1,0 0-16,-1 0 15,26 0-15,-50 0 16,25 0 0,24 0-16,-24 0 15,0 0-15,25 0 16,-26 0-1,-24 0-15,50 0 16,-25 0 0,24 0-16,-24 0 15,25 0 1,-25 0-16,-1 0 15,-24 0-15,25 0 16,0 0 0,0 0-16,0 0 15,-25 0 1,49 0-16,-49 0 15,25 0-15,0 0 16,0 0 0,0 0-16,-25 0 15,49 0 1,-49 0-16,25 0 15,0 0-15,0 0 16,-25 0 0,24 0-16,1 0 15,0 0 1,-25 0-16,25 0 15,0 0-15,-1 0 16,1 0 0,-25 0-16,25 0 15,0 0 1,0 0-16,-1 0 15,1 0-15,-25 0 16,25 0 0,0 0-16,0 0 15,-1 0 1,1 0-16,-25-25 281,25 25-281,25 0 15,-26 0 1,1 0-16,25-25 15,-25 25-15,24 0 16,-24 0 0,-25 0-16,50 0 15,-50 0 1,24 0-16,1 0 15,0 0 1,25-25-16,-25 25 16,-1 0-16,26 0 15,0 0 1,-26-24-16,26 24 15,-25 0 1,0 0-16,-1 0 16,-24 0-16,50 0 15,-50 0 1,25 0-16,0 0 15,-1 0 1,1 0-16,-25 0 16,50 0-16,-50 0 15,49 0 1,-49 0-1,25 0 1,-25 0 0,25 0 15,-25 0 0,25 0-15,0 0-1,-25 0 1,24 0-1,-24 0 1,25 0 0,0 0-16,0 0 15,-25 0 1,49 0-16,-49 0 15,25 0 1,0 0-16,0 0 16,0 0-16,-25 0 15,49 0 1,-49 0-16,25 0 15,0 0 1,0 0 0,-25 0 15,25 0-31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26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22672 5383 0,'0'0'140,"0"0"-124,25 0 15,-1 0-31,26 0 16,-25 0-1,0 0-15,24 0 16,1 0-16,-1 0 15,-24 0 1,25 0-16,0 0 16,-26 0-1,26 0-15,0 0 16,-26 0-16,26 0 15,-25 0 1,0 0-16,-1 0 16,1 0-1,0 0-15,0 0 16,-25 0-16,25 0 15,-25 0 1,24 0 0,1 0-1,-25 0 16,25 0-31,-25 0 16,25 0 15,-25 0-15,25 0-16,-1 0 31,-24 0-31,25 0 16,-25 0-1,50 0-15,-50 0 16,25 0-16,-1 0 15,1 0 1,-25 0 0,25 0-1,-25 0 16,25 0-15,0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5-11T20:02:28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14834 5531 0,'0'0'16,"-25"0"-1,0 0 1,0 0-1,0 0-15,1 0 16,-26 0 0,0 0-16,26 0 15,-26 0-15,25 0 16,-49 0-1,24 0-15,0 0 16,26 0 0,-26 0-16,0 0 15,26 0-15,-1 0 16,-50 0-1,51-24-15,-1 24 16,-25 0 0,50 0-16,-25 0 15,1 0-15,-1 0 16,0 0-1,25 0 1,-25 0 0,0 0-1,25 0 297,-24 0-312,-1 0 78,0 0-62,0 0-1,25 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4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7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6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8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26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0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2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6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B7E9-CCB4-45E8-B263-F9083F40259F}" type="datetimeFigureOut">
              <a:rPr lang="en-GB" smtClean="0"/>
              <a:pPr/>
              <a:t>25/05/2016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B2C8-961F-4B59-B3D3-A0CF2D957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9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9" Type="http://schemas.openxmlformats.org/officeDocument/2006/relationships/customXml" Target="../ink/ink17.xml"/><Relationship Id="rId3" Type="http://schemas.openxmlformats.org/officeDocument/2006/relationships/image" Target="../media/image3.png"/><Relationship Id="rId21" Type="http://schemas.openxmlformats.org/officeDocument/2006/relationships/customXml" Target="../ink/ink8.xml"/><Relationship Id="rId34" Type="http://schemas.openxmlformats.org/officeDocument/2006/relationships/image" Target="../media/image20.emf"/><Relationship Id="rId42" Type="http://schemas.openxmlformats.org/officeDocument/2006/relationships/image" Target="../media/image24.emf"/><Relationship Id="rId47" Type="http://schemas.openxmlformats.org/officeDocument/2006/relationships/customXml" Target="../ink/ink21.xml"/><Relationship Id="rId50" Type="http://schemas.openxmlformats.org/officeDocument/2006/relationships/image" Target="../media/image28.emf"/><Relationship Id="rId7" Type="http://schemas.openxmlformats.org/officeDocument/2006/relationships/customXml" Target="../ink/ink1.xml"/><Relationship Id="rId12" Type="http://schemas.openxmlformats.org/officeDocument/2006/relationships/image" Target="../media/image9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2.emf"/><Relationship Id="rId46" Type="http://schemas.openxmlformats.org/officeDocument/2006/relationships/image" Target="../media/image26.emf"/><Relationship Id="rId2" Type="http://schemas.openxmlformats.org/officeDocument/2006/relationships/image" Target="../media/image2.png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29" Type="http://schemas.openxmlformats.org/officeDocument/2006/relationships/customXml" Target="../ink/ink12.xml"/><Relationship Id="rId41" Type="http://schemas.openxmlformats.org/officeDocument/2006/relationships/customXml" Target="../ink/ink18.xml"/><Relationship Id="rId5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37" Type="http://schemas.openxmlformats.org/officeDocument/2006/relationships/customXml" Target="../ink/ink16.xml"/><Relationship Id="rId40" Type="http://schemas.openxmlformats.org/officeDocument/2006/relationships/image" Target="../media/image23.emf"/><Relationship Id="rId45" Type="http://schemas.openxmlformats.org/officeDocument/2006/relationships/customXml" Target="../ink/ink20.xml"/><Relationship Id="rId53" Type="http://schemas.openxmlformats.org/officeDocument/2006/relationships/customXml" Target="../ink/ink24.xml"/><Relationship Id="rId5" Type="http://schemas.openxmlformats.org/officeDocument/2006/relationships/image" Target="../media/image5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7.emf"/><Relationship Id="rId36" Type="http://schemas.openxmlformats.org/officeDocument/2006/relationships/image" Target="../media/image21.emf"/><Relationship Id="rId49" Type="http://schemas.openxmlformats.org/officeDocument/2006/relationships/customXml" Target="../ink/ink22.xml"/><Relationship Id="rId10" Type="http://schemas.openxmlformats.org/officeDocument/2006/relationships/image" Target="../media/image8.emf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4" Type="http://schemas.openxmlformats.org/officeDocument/2006/relationships/image" Target="../media/image25.emf"/><Relationship Id="rId52" Type="http://schemas.openxmlformats.org/officeDocument/2006/relationships/image" Target="../media/image29.emf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1.xml"/><Relationship Id="rId30" Type="http://schemas.openxmlformats.org/officeDocument/2006/relationships/image" Target="../media/image18.emf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27.emf"/><Relationship Id="rId8" Type="http://schemas.openxmlformats.org/officeDocument/2006/relationships/image" Target="../media/image7.emf"/><Relationship Id="rId51" Type="http://schemas.openxmlformats.org/officeDocument/2006/relationships/customXml" Target="../ink/ink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ewyorker.com/online/blogs/photobooth/Books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373616" cy="1152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Perfect Poetry Planning!</a:t>
            </a: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886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Continue Step 3 </a:t>
            </a:r>
            <a:r>
              <a:rPr lang="en-GB" sz="3200" dirty="0"/>
              <a:t>– pick </a:t>
            </a:r>
            <a:r>
              <a:rPr lang="en-GB" sz="3200" dirty="0" smtClean="0"/>
              <a:t>out 3 points you could make about the theme in the second </a:t>
            </a:r>
            <a:r>
              <a:rPr lang="en-GB" sz="3200" dirty="0" smtClean="0"/>
              <a:t>poem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1" y="2132856"/>
            <a:ext cx="830958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139952" y="3068960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5068" y="3068960"/>
            <a:ext cx="1088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8" idx="0"/>
          </p:cNvCxnSpPr>
          <p:nvPr/>
        </p:nvCxnSpPr>
        <p:spPr>
          <a:xfrm flipH="1">
            <a:off x="1593875" y="3068960"/>
            <a:ext cx="3626197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4365104"/>
            <a:ext cx="26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Identity in the Clown Punk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73348" y="4869160"/>
            <a:ext cx="4467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Identity changes</a:t>
            </a:r>
          </a:p>
          <a:p>
            <a:pPr marL="342900" indent="-342900">
              <a:buAutoNum type="arabicPeriod"/>
            </a:pPr>
            <a:r>
              <a:rPr lang="en-GB" dirty="0" smtClean="0"/>
              <a:t>Identity is to do with personal appearance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Identity can cause misery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4365104"/>
            <a:ext cx="212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Case History: Alison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47864" y="5085184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9320" y="4869160"/>
            <a:ext cx="2339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Her past to present</a:t>
            </a:r>
          </a:p>
          <a:p>
            <a:pPr marL="342900" indent="-342900">
              <a:buAutoNum type="arabicPeriod"/>
            </a:pPr>
            <a:r>
              <a:rPr lang="en-GB" dirty="0" smtClean="0"/>
              <a:t>She </a:t>
            </a:r>
            <a:r>
              <a:rPr lang="en-GB" dirty="0" smtClean="0"/>
              <a:t>gaine</a:t>
            </a:r>
            <a:r>
              <a:rPr lang="en-GB" dirty="0" smtClean="0"/>
              <a:t>d weight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She is trapped in the present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0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Step </a:t>
            </a:r>
            <a:r>
              <a:rPr lang="en-GB" sz="3200" dirty="0" smtClean="0"/>
              <a:t>4 </a:t>
            </a:r>
            <a:r>
              <a:rPr lang="en-GB" sz="3200" dirty="0"/>
              <a:t>– </a:t>
            </a:r>
            <a:r>
              <a:rPr lang="en-GB" sz="3200" dirty="0" smtClean="0"/>
              <a:t>pick out quotations for each of your </a:t>
            </a:r>
            <a:r>
              <a:rPr lang="en-GB" sz="3200" dirty="0" smtClean="0"/>
              <a:t>paragraphs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0" y="1758640"/>
            <a:ext cx="3541192" cy="449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04" y="1820751"/>
            <a:ext cx="2944989" cy="449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07604" y="3995772"/>
            <a:ext cx="277230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27499" y="3451473"/>
            <a:ext cx="19521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1. Identity changes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103887" y="2996953"/>
            <a:ext cx="540060" cy="1785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71600" y="3377977"/>
            <a:ext cx="1080120" cy="267047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508104" y="2492896"/>
            <a:ext cx="1080120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517602" y="4427585"/>
            <a:ext cx="2844815" cy="3064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smtClean="0"/>
              <a:t>2. Identity to do with personal appearance</a:t>
            </a:r>
            <a:endParaRPr lang="en-GB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5648300" y="2703403"/>
            <a:ext cx="867916" cy="29355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84233" y="2426404"/>
            <a:ext cx="1701491" cy="276999"/>
          </a:xfrm>
          <a:prstGeom prst="flowChart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smtClean="0"/>
              <a:t>3. Identity causes misery</a:t>
            </a:r>
            <a:endParaRPr lang="en-GB" sz="1200" dirty="0"/>
          </a:p>
        </p:txBody>
      </p:sp>
      <p:cxnSp>
        <p:nvCxnSpPr>
          <p:cNvPr id="13" name="Straight Arrow Connector 12"/>
          <p:cNvCxnSpPr>
            <a:endCxn id="4" idx="7"/>
          </p:cNvCxnSpPr>
          <p:nvPr/>
        </p:nvCxnSpPr>
        <p:spPr>
          <a:xfrm flipH="1">
            <a:off x="3373917" y="3820805"/>
            <a:ext cx="153582" cy="217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91712" y="2636912"/>
            <a:ext cx="156588" cy="8145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 flipH="1">
            <a:off x="3643966" y="2703403"/>
            <a:ext cx="491013" cy="340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077702" y="4440502"/>
            <a:ext cx="2296216" cy="29355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>
            <a:stCxn id="12" idx="0"/>
          </p:cNvCxnSpPr>
          <p:nvPr/>
        </p:nvCxnSpPr>
        <p:spPr>
          <a:xfrm flipV="1">
            <a:off x="4940010" y="2996953"/>
            <a:ext cx="1000142" cy="1430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103887" y="4440502"/>
            <a:ext cx="413715" cy="76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352859" y="3534376"/>
            <a:ext cx="2019116" cy="461396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>
            <a:stCxn id="20" idx="3"/>
            <a:endCxn id="32" idx="1"/>
          </p:cNvCxnSpPr>
          <p:nvPr/>
        </p:nvCxnSpPr>
        <p:spPr>
          <a:xfrm>
            <a:off x="4985724" y="2564904"/>
            <a:ext cx="662828" cy="1037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36296" y="351150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enjambment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7640" y="3086203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enjambment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9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  <p:bldP spid="20" grpId="0" animBg="1"/>
      <p:bldP spid="27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143000"/>
          </a:xfrm>
        </p:spPr>
        <p:txBody>
          <a:bodyPr>
            <a:noAutofit/>
          </a:bodyPr>
          <a:lstStyle/>
          <a:p>
            <a:r>
              <a:rPr lang="en-GB" sz="2800" dirty="0"/>
              <a:t>Step </a:t>
            </a:r>
            <a:r>
              <a:rPr lang="en-GB" sz="2800" dirty="0" smtClean="0"/>
              <a:t>5 </a:t>
            </a:r>
            <a:r>
              <a:rPr lang="en-GB" sz="2800" dirty="0"/>
              <a:t>– write your </a:t>
            </a:r>
            <a:r>
              <a:rPr lang="en-GB" sz="2800" dirty="0" smtClean="0"/>
              <a:t>answer: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2800" dirty="0" smtClean="0"/>
              <a:t> comparative paragraphs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MAKE A </a:t>
            </a:r>
            <a:r>
              <a:rPr lang="en-GB" b="1" u="sng" dirty="0" smtClean="0"/>
              <a:t>LINK</a:t>
            </a:r>
            <a:r>
              <a:rPr lang="en-GB" b="1" dirty="0" smtClean="0"/>
              <a:t> AT THE START OF EACH </a:t>
            </a:r>
            <a:r>
              <a:rPr lang="en-GB" b="1" dirty="0" smtClean="0"/>
              <a:t>PARAGRAPH (based on your plan)</a:t>
            </a:r>
            <a:endParaRPr lang="en-GB" b="1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Both</a:t>
            </a:r>
            <a:r>
              <a:rPr lang="en-GB" dirty="0" smtClean="0"/>
              <a:t> </a:t>
            </a:r>
            <a:r>
              <a:rPr lang="en-GB" dirty="0">
                <a:solidFill>
                  <a:srgbClr val="0070C0"/>
                </a:solidFill>
              </a:rPr>
              <a:t>poems </a:t>
            </a:r>
            <a:r>
              <a:rPr lang="en-GB" dirty="0" smtClean="0">
                <a:solidFill>
                  <a:srgbClr val="0070C0"/>
                </a:solidFill>
              </a:rPr>
              <a:t>show </a:t>
            </a:r>
            <a:r>
              <a:rPr lang="en-GB" dirty="0" smtClean="0">
                <a:solidFill>
                  <a:srgbClr val="0070C0"/>
                </a:solidFill>
              </a:rPr>
              <a:t>[explore theme/attitude/idea from the question].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i="1" dirty="0" smtClean="0"/>
              <a:t>Or</a:t>
            </a:r>
            <a:br>
              <a:rPr lang="en-GB" i="1" dirty="0" smtClean="0"/>
            </a:br>
            <a:r>
              <a:rPr lang="en-GB" dirty="0" smtClean="0">
                <a:solidFill>
                  <a:srgbClr val="0070C0"/>
                </a:solidFill>
              </a:rPr>
              <a:t>(</a:t>
            </a:r>
            <a:r>
              <a:rPr lang="en-GB" dirty="0" smtClean="0">
                <a:solidFill>
                  <a:srgbClr val="0070C0"/>
                </a:solidFill>
              </a:rPr>
              <a:t>Poet A) creates the idea that…      , </a:t>
            </a:r>
            <a:r>
              <a:rPr lang="en-GB" dirty="0" smtClean="0">
                <a:solidFill>
                  <a:srgbClr val="FF0000"/>
                </a:solidFill>
              </a:rPr>
              <a:t>whereas</a:t>
            </a:r>
            <a:r>
              <a:rPr lang="en-GB" dirty="0" smtClean="0">
                <a:solidFill>
                  <a:srgbClr val="0070C0"/>
                </a:solidFill>
              </a:rPr>
              <a:t> Poet </a:t>
            </a:r>
            <a:r>
              <a:rPr lang="en-GB" dirty="0" smtClean="0">
                <a:solidFill>
                  <a:srgbClr val="0070C0"/>
                </a:solidFill>
              </a:rPr>
              <a:t>B shows… 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THEN EXPLORE HOW THE POETS DO THIS IN EACH POEM:</a:t>
            </a:r>
            <a:endParaRPr lang="en-GB" b="1" dirty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Poet A uses (technique) to show…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+include evidence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explain and analyse word/structural choices and their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effects</a:t>
            </a:r>
            <a:b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Similarly/conversely</a:t>
            </a:r>
            <a:r>
              <a:rPr lang="en-GB" dirty="0" smtClean="0">
                <a:solidFill>
                  <a:srgbClr val="0070C0"/>
                </a:solidFill>
              </a:rPr>
              <a:t>, Poet </a:t>
            </a:r>
            <a:r>
              <a:rPr lang="en-GB" dirty="0">
                <a:solidFill>
                  <a:srgbClr val="0070C0"/>
                </a:solidFill>
              </a:rPr>
              <a:t>B </a:t>
            </a:r>
            <a:r>
              <a:rPr lang="en-GB" dirty="0" smtClean="0">
                <a:solidFill>
                  <a:srgbClr val="0070C0"/>
                </a:solidFill>
              </a:rPr>
              <a:t>uses…        to…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+include evidence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explain and analyse word/structural choices and their effects</a:t>
            </a:r>
          </a:p>
          <a:p>
            <a:pPr marL="0" indent="0" algn="ctr">
              <a:buNone/>
            </a:pPr>
            <a:r>
              <a:rPr lang="en-GB" sz="3100" dirty="0" smtClean="0"/>
              <a:t>You </a:t>
            </a:r>
            <a:r>
              <a:rPr lang="en-GB" sz="3100" i="1" dirty="0" smtClean="0"/>
              <a:t>might </a:t>
            </a:r>
            <a:r>
              <a:rPr lang="en-GB" sz="3100" dirty="0" smtClean="0"/>
              <a:t>then </a:t>
            </a:r>
            <a:r>
              <a:rPr lang="en-GB" sz="3100" dirty="0" smtClean="0"/>
              <a:t>briefly sum </a:t>
            </a:r>
            <a:r>
              <a:rPr lang="en-GB" sz="3100" dirty="0" smtClean="0"/>
              <a:t>up your comparison in this paragraph at the </a:t>
            </a:r>
            <a:r>
              <a:rPr lang="en-GB" sz="3100" dirty="0" smtClean="0"/>
              <a:t>end</a:t>
            </a:r>
            <a:r>
              <a:rPr lang="en-GB" dirty="0" smtClean="0"/>
              <a:t>, </a:t>
            </a:r>
            <a:r>
              <a:rPr lang="en-GB" i="1" dirty="0" smtClean="0"/>
              <a:t>or</a:t>
            </a:r>
            <a:r>
              <a:rPr lang="en-GB" dirty="0" smtClean="0"/>
              <a:t> make sure you link back to the first poem when writing about the second one.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900" dirty="0" smtClean="0"/>
              <a:t>Make sure you name techniques, analyse word choices, and that you </a:t>
            </a:r>
            <a:r>
              <a:rPr lang="en-GB" sz="2900" u="sng" dirty="0" smtClean="0">
                <a:solidFill>
                  <a:srgbClr val="FF0000"/>
                </a:solidFill>
              </a:rPr>
              <a:t>can use more than one piece of evidence</a:t>
            </a:r>
            <a:r>
              <a:rPr lang="en-GB" sz="2900" dirty="0" smtClean="0">
                <a:solidFill>
                  <a:srgbClr val="FF0000"/>
                </a:solidFill>
              </a:rPr>
              <a:t> </a:t>
            </a:r>
            <a:r>
              <a:rPr lang="en-GB" sz="2900" dirty="0" smtClean="0"/>
              <a:t>for the same point, as long as you analyse each quote/technique </a:t>
            </a:r>
            <a:r>
              <a:rPr lang="en-GB" sz="2900" u="sng" dirty="0" smtClean="0">
                <a:solidFill>
                  <a:srgbClr val="FF0000"/>
                </a:solidFill>
              </a:rPr>
              <a:t>one at a time</a:t>
            </a:r>
            <a:r>
              <a:rPr lang="en-GB" sz="2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6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8542"/>
            <a:ext cx="8476621" cy="48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ideas about identity in ‘The Clown Punk’ (page 4) </a:t>
            </a:r>
            <a:r>
              <a:rPr lang="en-US" sz="2800" dirty="0" smtClean="0"/>
              <a:t>and </a:t>
            </a:r>
            <a:r>
              <a:rPr lang="en-US" sz="2800" b="1" dirty="0" smtClean="0"/>
              <a:t>one </a:t>
            </a:r>
            <a:r>
              <a:rPr lang="en-US" sz="2800" dirty="0"/>
              <a:t>other poem from Character and voice.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185"/>
            <a:ext cx="3541192" cy="449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11" y="1772814"/>
            <a:ext cx="2944989" cy="449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isolated characters in ‘The Hunchback in the Park</a:t>
            </a:r>
            <a:r>
              <a:rPr lang="en-US" sz="2800" dirty="0" smtClean="0"/>
              <a:t>’ (</a:t>
            </a:r>
            <a:r>
              <a:rPr lang="en-US" sz="2800" dirty="0"/>
              <a:t>page 18) and </a:t>
            </a:r>
            <a:r>
              <a:rPr lang="en-US" sz="2800" b="1" dirty="0"/>
              <a:t>one </a:t>
            </a:r>
            <a:r>
              <a:rPr lang="en-US" sz="2800" dirty="0"/>
              <a:t>other poem from Character and voice.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44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</a:t>
            </a:r>
            <a:r>
              <a:rPr lang="en-US" sz="2800" dirty="0" smtClean="0"/>
              <a:t>romantic love in ‘Singh Song’ (</a:t>
            </a:r>
            <a:r>
              <a:rPr lang="en-US" sz="2800" dirty="0"/>
              <a:t>page 9</a:t>
            </a:r>
            <a:r>
              <a:rPr lang="en-US" sz="2800" dirty="0" smtClean="0"/>
              <a:t>) </a:t>
            </a:r>
            <a:r>
              <a:rPr lang="en-US" sz="2800" dirty="0"/>
              <a:t>and </a:t>
            </a:r>
            <a:r>
              <a:rPr lang="en-US" sz="2800" b="1" dirty="0"/>
              <a:t>one </a:t>
            </a:r>
            <a:r>
              <a:rPr lang="en-US" sz="2800" dirty="0"/>
              <a:t>other poem from Character and voice.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52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</a:t>
            </a:r>
            <a:r>
              <a:rPr lang="en-US" sz="2800" dirty="0" smtClean="0"/>
              <a:t>the past and present in ‘Les </a:t>
            </a:r>
            <a:r>
              <a:rPr lang="en-US" sz="2800" dirty="0" err="1" smtClean="0"/>
              <a:t>Grands</a:t>
            </a:r>
            <a:r>
              <a:rPr lang="en-US" sz="2800" dirty="0" smtClean="0"/>
              <a:t> Seigneurs’ (</a:t>
            </a:r>
            <a:r>
              <a:rPr lang="en-US" sz="2800" dirty="0"/>
              <a:t>page </a:t>
            </a:r>
            <a:r>
              <a:rPr lang="en-US" sz="2800" dirty="0" smtClean="0"/>
              <a:t>13) </a:t>
            </a:r>
            <a:r>
              <a:rPr lang="en-US" sz="2800" dirty="0"/>
              <a:t>and </a:t>
            </a:r>
            <a:r>
              <a:rPr lang="en-US" sz="2800" b="1" dirty="0"/>
              <a:t>one </a:t>
            </a:r>
            <a:r>
              <a:rPr lang="en-US" sz="2800" dirty="0"/>
              <a:t>other poem from Character and voice.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40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</a:t>
            </a:r>
            <a:r>
              <a:rPr lang="en-US" sz="2800" dirty="0" smtClean="0"/>
              <a:t>memory in ‘</a:t>
            </a:r>
            <a:r>
              <a:rPr lang="en-US" sz="2800" dirty="0" err="1" smtClean="0"/>
              <a:t>Casehistory</a:t>
            </a:r>
            <a:r>
              <a:rPr lang="en-US" sz="2800" dirty="0" smtClean="0"/>
              <a:t>: Alison (head injury)’ and </a:t>
            </a:r>
            <a:r>
              <a:rPr lang="en-US" sz="2800" b="1" dirty="0"/>
              <a:t>one </a:t>
            </a:r>
            <a:r>
              <a:rPr lang="en-US" sz="2800" dirty="0"/>
              <a:t>other poem from Character and voice.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98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how poets use language to explore ideas and feelings in ‘Checking </a:t>
            </a:r>
            <a:r>
              <a:rPr lang="en-US" sz="2800" dirty="0" smtClean="0"/>
              <a:t>Out Me </a:t>
            </a:r>
            <a:r>
              <a:rPr lang="en-US" sz="2800" dirty="0"/>
              <a:t>History’ (page 5) and in </a:t>
            </a:r>
            <a:r>
              <a:rPr lang="en-US" sz="2800" b="1" dirty="0"/>
              <a:t>one </a:t>
            </a:r>
            <a:r>
              <a:rPr lang="en-US" sz="2800" dirty="0"/>
              <a:t>other poem from Character and voice.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63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676456" cy="217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664649" cy="10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9092444" cy="7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1307"/>
            <a:ext cx="9036496" cy="11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7" y="4797152"/>
            <a:ext cx="8771124" cy="182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558561" y="2027408"/>
            <a:ext cx="1917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Don’t bother with introductions and </a:t>
            </a:r>
            <a:r>
              <a:rPr lang="en-GB" sz="1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conclusions – unless adding comparison in a conclusion</a:t>
            </a:r>
            <a:endParaRPr lang="en-GB" sz="1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51077" y="461989"/>
            <a:ext cx="131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Revise the key ideas in each poem to help comparison</a:t>
            </a:r>
            <a:endParaRPr lang="en-GB" sz="1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75403" y="3913501"/>
            <a:ext cx="124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Analyse key details</a:t>
            </a:r>
            <a:endParaRPr lang="en-GB" sz="1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91160" y="5477232"/>
            <a:ext cx="1954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Don’t just name techniques for no reason – use it to support analysis and interpretations</a:t>
            </a:r>
            <a:endParaRPr lang="en-GB" sz="1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8215560" y="785880"/>
              <a:ext cx="59868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99720" y="722160"/>
                <a:ext cx="630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866160" y="1027080"/>
              <a:ext cx="6019200" cy="53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0320" y="963360"/>
                <a:ext cx="6050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902160" y="1696680"/>
              <a:ext cx="4902480" cy="3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6320" y="1633320"/>
                <a:ext cx="4934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7456320" y="1696680"/>
              <a:ext cx="1366560" cy="1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40480" y="1633320"/>
                <a:ext cx="1398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/>
              <p14:cNvContentPartPr/>
              <p14:nvPr/>
            </p14:nvContentPartPr>
            <p14:xfrm>
              <a:off x="893160" y="1848600"/>
              <a:ext cx="7742160" cy="142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7320" y="1784880"/>
                <a:ext cx="77742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/>
              <p14:cNvContentPartPr/>
              <p14:nvPr/>
            </p14:nvContentPartPr>
            <p14:xfrm>
              <a:off x="5214960" y="1919880"/>
              <a:ext cx="1188000" cy="116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9120" y="1856520"/>
                <a:ext cx="12196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/>
              <p14:cNvContentPartPr/>
              <p14:nvPr/>
            </p14:nvContentPartPr>
            <p14:xfrm>
              <a:off x="6090120" y="1946520"/>
              <a:ext cx="2224080" cy="89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74280" y="1883160"/>
                <a:ext cx="22557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/>
              <p14:cNvContentPartPr/>
              <p14:nvPr/>
            </p14:nvContentPartPr>
            <p14:xfrm>
              <a:off x="8161920" y="1937880"/>
              <a:ext cx="42012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46080" y="1874160"/>
                <a:ext cx="451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/>
              <p14:cNvContentPartPr/>
              <p14:nvPr/>
            </p14:nvContentPartPr>
            <p14:xfrm>
              <a:off x="4947120" y="1982520"/>
              <a:ext cx="393480" cy="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31280" y="1918800"/>
                <a:ext cx="425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919800" y="1884240"/>
              <a:ext cx="3501000" cy="45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960" y="1820520"/>
                <a:ext cx="35326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/>
              <p14:cNvContentPartPr/>
              <p14:nvPr/>
            </p14:nvContentPartPr>
            <p14:xfrm>
              <a:off x="4447080" y="1901880"/>
              <a:ext cx="580680" cy="27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31240" y="1838520"/>
                <a:ext cx="6123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/>
              <p14:cNvContentPartPr/>
              <p14:nvPr/>
            </p14:nvContentPartPr>
            <p14:xfrm>
              <a:off x="839520" y="2223360"/>
              <a:ext cx="5384880" cy="98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3680" y="2160000"/>
                <a:ext cx="5416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/>
              <p14:cNvContentPartPr/>
              <p14:nvPr/>
            </p14:nvContentPartPr>
            <p14:xfrm>
              <a:off x="4232880" y="2428920"/>
              <a:ext cx="2750760" cy="80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17040" y="2365200"/>
                <a:ext cx="27824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/>
              <p14:cNvContentPartPr/>
              <p14:nvPr/>
            </p14:nvContentPartPr>
            <p14:xfrm>
              <a:off x="5848920" y="2518200"/>
              <a:ext cx="821880" cy="27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33080" y="2454840"/>
                <a:ext cx="853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/>
              <p14:cNvContentPartPr/>
              <p14:nvPr/>
            </p14:nvContentPartPr>
            <p14:xfrm>
              <a:off x="875160" y="2652120"/>
              <a:ext cx="2973960" cy="80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9320" y="2588760"/>
                <a:ext cx="30056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/>
              <p14:cNvContentPartPr/>
              <p14:nvPr/>
            </p14:nvContentPartPr>
            <p14:xfrm>
              <a:off x="7206480" y="4143240"/>
              <a:ext cx="1884600" cy="896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90640" y="4079880"/>
                <a:ext cx="19162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/>
              <p14:cNvContentPartPr/>
              <p14:nvPr/>
            </p14:nvContentPartPr>
            <p14:xfrm>
              <a:off x="830520" y="4330800"/>
              <a:ext cx="8287200" cy="143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4680" y="4267440"/>
                <a:ext cx="8318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/>
              <p14:cNvContentPartPr/>
              <p14:nvPr/>
            </p14:nvContentPartPr>
            <p14:xfrm>
              <a:off x="875160" y="4572000"/>
              <a:ext cx="6724440" cy="1342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9320" y="4508640"/>
                <a:ext cx="67561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/>
              <p14:cNvContentPartPr/>
              <p14:nvPr/>
            </p14:nvContentPartPr>
            <p14:xfrm>
              <a:off x="5340240" y="5750640"/>
              <a:ext cx="3822120" cy="720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24040" y="5687280"/>
                <a:ext cx="3854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72" name="Ink 3071"/>
              <p14:cNvContentPartPr/>
              <p14:nvPr/>
            </p14:nvContentPartPr>
            <p14:xfrm>
              <a:off x="848520" y="5902560"/>
              <a:ext cx="5643720" cy="134280"/>
            </p14:xfrm>
          </p:contentPart>
        </mc:Choice>
        <mc:Fallback xmlns="">
          <p:pic>
            <p:nvPicPr>
              <p:cNvPr id="3072" name="Ink 307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2680" y="5839200"/>
                <a:ext cx="56754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73" name="Ink 3072"/>
              <p14:cNvContentPartPr/>
              <p14:nvPr/>
            </p14:nvContentPartPr>
            <p14:xfrm>
              <a:off x="6527880" y="5991840"/>
              <a:ext cx="360" cy="360"/>
            </p14:xfrm>
          </p:contentPart>
        </mc:Choice>
        <mc:Fallback xmlns="">
          <p:pic>
            <p:nvPicPr>
              <p:cNvPr id="3073" name="Ink 307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11680" y="5928480"/>
                <a:ext cx="32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79" name="Ink 3078"/>
              <p14:cNvContentPartPr/>
              <p14:nvPr/>
            </p14:nvContentPartPr>
            <p14:xfrm>
              <a:off x="6625800" y="6009840"/>
              <a:ext cx="2438280" cy="9000"/>
            </p14:xfrm>
          </p:contentPart>
        </mc:Choice>
        <mc:Fallback xmlns="">
          <p:pic>
            <p:nvPicPr>
              <p:cNvPr id="3079" name="Ink 307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09960" y="5946120"/>
                <a:ext cx="24699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80" name="Ink 3079"/>
              <p14:cNvContentPartPr/>
              <p14:nvPr/>
            </p14:nvContentPartPr>
            <p14:xfrm>
              <a:off x="857520" y="6134760"/>
              <a:ext cx="8242200" cy="151920"/>
            </p14:xfrm>
          </p:contentPart>
        </mc:Choice>
        <mc:Fallback xmlns="">
          <p:pic>
            <p:nvPicPr>
              <p:cNvPr id="3080" name="Ink 307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1680" y="6071040"/>
                <a:ext cx="82738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81" name="Ink 3080"/>
              <p14:cNvContentPartPr/>
              <p14:nvPr/>
            </p14:nvContentPartPr>
            <p14:xfrm>
              <a:off x="848520" y="6438240"/>
              <a:ext cx="768240" cy="360"/>
            </p14:xfrm>
          </p:contentPart>
        </mc:Choice>
        <mc:Fallback xmlns="">
          <p:pic>
            <p:nvPicPr>
              <p:cNvPr id="3081" name="Ink 308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2680" y="6374880"/>
                <a:ext cx="79992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7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ideas about power in ‘</a:t>
            </a:r>
            <a:r>
              <a:rPr lang="en-US" sz="2800" dirty="0" err="1"/>
              <a:t>Ozymandias</a:t>
            </a:r>
            <a:r>
              <a:rPr lang="en-US" sz="2800" dirty="0"/>
              <a:t>’ (page 14</a:t>
            </a:r>
            <a:r>
              <a:rPr lang="en-US" sz="2800" dirty="0" smtClean="0"/>
              <a:t>) and </a:t>
            </a:r>
            <a:r>
              <a:rPr lang="en-US" sz="2800" dirty="0"/>
              <a:t>in </a:t>
            </a:r>
            <a:r>
              <a:rPr lang="en-US" sz="2800" b="1" dirty="0"/>
              <a:t>one </a:t>
            </a:r>
            <a:r>
              <a:rPr lang="en-US" sz="2800" dirty="0"/>
              <a:t>other poem from Character and voice.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26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Compare the ways poets present powerful characters in ‘My Last Duchess’ (page </a:t>
            </a:r>
            <a:r>
              <a:rPr lang="en-US" sz="3200" dirty="0" smtClean="0"/>
              <a:t>15) and </a:t>
            </a:r>
            <a:r>
              <a:rPr lang="en-US" sz="3200" b="1" dirty="0"/>
              <a:t>one </a:t>
            </a:r>
            <a:r>
              <a:rPr lang="en-US" sz="3200" dirty="0"/>
              <a:t>other poem from </a:t>
            </a:r>
            <a:r>
              <a:rPr lang="en-US" sz="3200" i="1" dirty="0"/>
              <a:t>Character and voice</a:t>
            </a:r>
            <a:r>
              <a:rPr lang="en-US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50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strong emotions in ‘Medusa’ (page 8) and </a:t>
            </a:r>
            <a:r>
              <a:rPr lang="en-US" sz="2800" b="1" dirty="0"/>
              <a:t>one </a:t>
            </a:r>
            <a:r>
              <a:rPr lang="en-US" sz="2800" dirty="0" smtClean="0"/>
              <a:t>other poem </a:t>
            </a:r>
            <a:r>
              <a:rPr lang="en-US" sz="2800" dirty="0"/>
              <a:t>from </a:t>
            </a:r>
            <a:r>
              <a:rPr lang="en-US" sz="2800" i="1" dirty="0"/>
              <a:t>Character and voice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064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</a:t>
            </a:r>
            <a:r>
              <a:rPr lang="en-US" sz="2800" dirty="0" smtClean="0"/>
              <a:t>male characters in ‘The River God’ and </a:t>
            </a:r>
            <a:r>
              <a:rPr lang="en-US" sz="2800" b="1" dirty="0"/>
              <a:t>one </a:t>
            </a:r>
            <a:r>
              <a:rPr lang="en-US" sz="2800" dirty="0" smtClean="0"/>
              <a:t>other poem </a:t>
            </a:r>
            <a:r>
              <a:rPr lang="en-US" sz="2800" dirty="0"/>
              <a:t>from </a:t>
            </a:r>
            <a:r>
              <a:rPr lang="en-US" sz="2800" i="1" dirty="0"/>
              <a:t>Character and voice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228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</a:t>
            </a:r>
            <a:r>
              <a:rPr lang="en-US" sz="2800" dirty="0" smtClean="0"/>
              <a:t>attitudes to change in ‘The Ruined Maid’ and one other poem from </a:t>
            </a:r>
            <a:r>
              <a:rPr lang="en-US" sz="2800" i="1" dirty="0" smtClean="0"/>
              <a:t>Character and voice</a:t>
            </a:r>
            <a:r>
              <a:rPr lang="en-US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43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</a:t>
            </a:r>
            <a:r>
              <a:rPr lang="en-US" sz="2800" dirty="0" smtClean="0"/>
              <a:t>a sense of fantasy in ‘Brendon </a:t>
            </a:r>
            <a:r>
              <a:rPr lang="en-US" sz="2800" dirty="0" err="1" smtClean="0"/>
              <a:t>Gallacher</a:t>
            </a:r>
            <a:r>
              <a:rPr lang="en-US" sz="2800" dirty="0" smtClean="0"/>
              <a:t>’ and one other poem from </a:t>
            </a:r>
            <a:r>
              <a:rPr lang="en-US" sz="2800" i="1" dirty="0" smtClean="0"/>
              <a:t>Character and voice</a:t>
            </a:r>
            <a:r>
              <a:rPr lang="en-US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Compare the ways poets present </a:t>
            </a:r>
            <a:r>
              <a:rPr lang="en-US" sz="2800" dirty="0" smtClean="0"/>
              <a:t>ideas about rejection in ‘Give’ and one other poem from </a:t>
            </a:r>
            <a:r>
              <a:rPr lang="en-US" sz="2800" i="1" dirty="0" smtClean="0"/>
              <a:t>Character and voice</a:t>
            </a:r>
            <a:r>
              <a:rPr lang="en-US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64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96752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GB" sz="4000" b="1" dirty="0" smtClean="0"/>
              <a:t>: THEMES</a:t>
            </a:r>
            <a:br>
              <a:rPr lang="en-GB" sz="4000" b="1" dirty="0" smtClean="0"/>
            </a:b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GB" sz="4000" b="1" dirty="0" smtClean="0"/>
              <a:t>: ATTITUDES</a:t>
            </a:r>
            <a:br>
              <a:rPr lang="en-GB" sz="4000" b="1" dirty="0" smtClean="0"/>
            </a:b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en-GB" sz="4000" b="1" dirty="0" smtClean="0"/>
              <a:t>: IMAGERY</a:t>
            </a:r>
            <a:br>
              <a:rPr lang="en-GB" sz="4000" b="1" dirty="0" smtClean="0"/>
            </a:b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GB" sz="4000" b="1" dirty="0" smtClean="0"/>
              <a:t>: LANGUAGE</a:t>
            </a:r>
            <a:br>
              <a:rPr lang="en-GB" sz="4000" b="1" dirty="0" smtClean="0"/>
            </a:b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GB" sz="4000" b="1" dirty="0" smtClean="0"/>
              <a:t>: STRUCTURE &amp; FORM*</a:t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*FORM = THE TYPE OF POEM &amp; THE WAY IT IS CONSTRUCTED</a:t>
            </a:r>
          </a:p>
        </p:txBody>
      </p:sp>
      <p:pic>
        <p:nvPicPr>
          <p:cNvPr id="3" name="Picture 2" descr="http://zigzageducation.co.uk/synopses/images/moonlight%20t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3" y="1412776"/>
            <a:ext cx="2913427" cy="21850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-180528" y="-158487"/>
            <a:ext cx="9481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 your answer, always consider: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1447800"/>
            <a:ext cx="8458200" cy="2133600"/>
          </a:xfrm>
          <a:prstGeom prst="rect">
            <a:avLst/>
          </a:prstGeom>
        </p:spPr>
        <p:txBody>
          <a:bodyPr numCol="4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Advises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Affects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Alludes to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Argues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Articulates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Clarifies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Confirms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Connotes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Conveys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Criticises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Denotes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Depicts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Emphasises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Evokes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Exaggerates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Examines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Exemplifies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Explains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Foreshadows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Foretells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Highlights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Illustrates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Juxtaposes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Manifests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Narrates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Persuades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Portrays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Remarks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Symbolises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Typifies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Active verbs for writing about texts...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Gill Sans MT" pitchFamily="34" charset="0"/>
              </a:rPr>
              <a:t>Note of Caution: </a:t>
            </a:r>
            <a:r>
              <a:rPr lang="en-GB" dirty="0" smtClean="0">
                <a:latin typeface="Gill Sans MT" pitchFamily="34" charset="0"/>
              </a:rPr>
              <a:t>Only use the verbs you’re familiar with unless you take the time to examine the definition in the dictionary.  This is </a:t>
            </a:r>
            <a:r>
              <a:rPr lang="en-GB" b="1" dirty="0" smtClean="0">
                <a:latin typeface="Gill Sans MT" pitchFamily="34" charset="0"/>
              </a:rPr>
              <a:t>not</a:t>
            </a:r>
            <a:r>
              <a:rPr lang="en-GB" dirty="0" smtClean="0">
                <a:latin typeface="Gill Sans MT" pitchFamily="34" charset="0"/>
              </a:rPr>
              <a:t> a list of synonyms. Each word has specific uses that are unique to its meaning.  Potentially most useful are in </a:t>
            </a:r>
            <a:r>
              <a:rPr lang="en-GB" b="1" dirty="0" smtClean="0">
                <a:latin typeface="Gill Sans MT" pitchFamily="34" charset="0"/>
              </a:rPr>
              <a:t>bold</a:t>
            </a:r>
            <a:r>
              <a:rPr lang="en-GB" dirty="0" smtClean="0">
                <a:latin typeface="Gill Sans MT" pitchFamily="34" charset="0"/>
              </a:rPr>
              <a:t>.</a:t>
            </a:r>
            <a:endParaRPr lang="en-GB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Six </a:t>
            </a:r>
            <a:r>
              <a:rPr lang="en-GB" b="1" dirty="0" smtClean="0"/>
              <a:t>steps to answering the poetry </a:t>
            </a:r>
            <a:r>
              <a:rPr lang="en-GB" b="1" dirty="0" smtClean="0"/>
              <a:t>question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Step 1 – read the questions – pick the one </a:t>
            </a:r>
            <a:r>
              <a:rPr lang="en-GB" dirty="0" smtClean="0"/>
              <a:t>you </a:t>
            </a:r>
            <a:r>
              <a:rPr lang="en-GB" dirty="0"/>
              <a:t>want to </a:t>
            </a:r>
            <a:r>
              <a:rPr lang="en-GB" dirty="0" smtClean="0"/>
              <a:t>answer </a:t>
            </a:r>
            <a:r>
              <a:rPr lang="en-GB" dirty="0" smtClean="0"/>
              <a:t>and </a:t>
            </a:r>
            <a:r>
              <a:rPr lang="en-GB" dirty="0"/>
              <a:t>underline key </a:t>
            </a:r>
            <a:r>
              <a:rPr lang="en-GB" dirty="0" smtClean="0"/>
              <a:t>words from the question </a:t>
            </a:r>
          </a:p>
          <a:p>
            <a:r>
              <a:rPr lang="en-GB" dirty="0"/>
              <a:t>Step 2 – pick out </a:t>
            </a:r>
            <a:r>
              <a:rPr lang="en-GB" dirty="0" smtClean="0"/>
              <a:t>a few points </a:t>
            </a:r>
            <a:r>
              <a:rPr lang="en-GB" dirty="0"/>
              <a:t>you could make about the </a:t>
            </a:r>
            <a:r>
              <a:rPr lang="en-GB" dirty="0" smtClean="0"/>
              <a:t>topic of the question </a:t>
            </a:r>
            <a:r>
              <a:rPr lang="en-GB" dirty="0"/>
              <a:t>in </a:t>
            </a:r>
            <a:r>
              <a:rPr lang="en-GB" dirty="0" smtClean="0"/>
              <a:t>the named </a:t>
            </a:r>
            <a:r>
              <a:rPr lang="en-GB" dirty="0"/>
              <a:t>poem </a:t>
            </a:r>
            <a:endParaRPr lang="en-GB" dirty="0" smtClean="0"/>
          </a:p>
          <a:p>
            <a:r>
              <a:rPr lang="en-GB" dirty="0"/>
              <a:t>Step 3 – pick your other poem to </a:t>
            </a:r>
            <a:r>
              <a:rPr lang="en-GB" dirty="0" smtClean="0"/>
              <a:t>compare and think about </a:t>
            </a:r>
            <a:r>
              <a:rPr lang="en-GB" dirty="0" smtClean="0"/>
              <a:t>ways this poem links to the points you’ve made about the first one (could be a similarity or a contrast)</a:t>
            </a:r>
            <a:endParaRPr lang="en-GB" dirty="0" smtClean="0"/>
          </a:p>
          <a:p>
            <a:r>
              <a:rPr lang="en-GB" dirty="0" smtClean="0"/>
              <a:t>Step </a:t>
            </a:r>
            <a:r>
              <a:rPr lang="en-GB" dirty="0"/>
              <a:t>4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underline key quotations from both poems that you can analyse well and that fit the question</a:t>
            </a:r>
          </a:p>
          <a:p>
            <a:r>
              <a:rPr lang="en-GB" dirty="0"/>
              <a:t>Step </a:t>
            </a:r>
            <a:r>
              <a:rPr lang="en-GB" dirty="0" smtClean="0"/>
              <a:t>5 </a:t>
            </a:r>
            <a:r>
              <a:rPr lang="en-GB" dirty="0"/>
              <a:t>– write your answer using </a:t>
            </a:r>
            <a:r>
              <a:rPr lang="en-GB" dirty="0" smtClean="0"/>
              <a:t>PEE and making links wherever you can: ideally 3 paragraphs comparing both poems in </a:t>
            </a:r>
            <a:r>
              <a:rPr lang="en-GB" dirty="0" smtClean="0"/>
              <a:t>each (start each paragraph with a sentence linking the poems)</a:t>
            </a:r>
            <a:endParaRPr lang="en-GB" dirty="0" smtClean="0"/>
          </a:p>
          <a:p>
            <a:r>
              <a:rPr lang="en-GB" dirty="0" smtClean="0"/>
              <a:t>Step </a:t>
            </a:r>
            <a:r>
              <a:rPr lang="en-GB" dirty="0" smtClean="0"/>
              <a:t>6 – </a:t>
            </a:r>
            <a:r>
              <a:rPr lang="en-GB" dirty="0"/>
              <a:t>read and check over your answer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3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077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Showing similarities</a:t>
            </a:r>
          </a:p>
          <a:p>
            <a:pPr algn="ctr" eaLnBrk="1" hangingPunct="1"/>
            <a:endParaRPr lang="en-GB" sz="3200" dirty="0" smtClean="0">
              <a:latin typeface="+mn-lt"/>
            </a:endParaRPr>
          </a:p>
          <a:p>
            <a:pPr eaLnBrk="1" hangingPunct="1">
              <a:buFont typeface="Arial" charset="0"/>
              <a:buNone/>
            </a:pPr>
            <a:r>
              <a:rPr lang="en-GB" sz="3200" dirty="0" smtClean="0">
                <a:latin typeface="+mn-lt"/>
              </a:rPr>
              <a:t>    …is similar to…; similarly; like/likewise; equally; as with…; moreover…; in the same way…; in a similar way…</a:t>
            </a:r>
          </a:p>
          <a:p>
            <a:pPr eaLnBrk="1" hangingPunct="1"/>
            <a:endParaRPr lang="en-GB" sz="3200" dirty="0" smtClean="0">
              <a:latin typeface="+mn-lt"/>
            </a:endParaRPr>
          </a:p>
          <a:p>
            <a:pPr algn="ctr" eaLnBrk="1" hangingPunct="1"/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differences</a:t>
            </a:r>
          </a:p>
          <a:p>
            <a:pPr algn="ctr" eaLnBrk="1" hangingPunct="1"/>
            <a:endParaRPr lang="en-GB" sz="3200" dirty="0" smtClean="0">
              <a:latin typeface="+mn-lt"/>
            </a:endParaRPr>
          </a:p>
          <a:p>
            <a:pPr eaLnBrk="1" hangingPunct="1">
              <a:buFont typeface="Arial" charset="0"/>
              <a:buNone/>
            </a:pPr>
            <a:r>
              <a:rPr lang="en-GB" sz="3200" dirty="0" smtClean="0">
                <a:latin typeface="+mn-lt"/>
              </a:rPr>
              <a:t>    …in contrast to…; alternatively…; compared with…; in comparison with…; …is different from…; on the other hand; instead of…; however; otherwise…; whereas…; unlike…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Step 1 – read the questions – pick the one your </a:t>
            </a:r>
            <a:r>
              <a:rPr lang="en-GB" sz="2800" dirty="0" smtClean="0"/>
              <a:t>want to </a:t>
            </a:r>
            <a:r>
              <a:rPr lang="en-GB" sz="2800" dirty="0" smtClean="0"/>
              <a:t>answer </a:t>
            </a:r>
            <a:r>
              <a:rPr lang="en-GB" sz="2800" dirty="0"/>
              <a:t>and underline key </a:t>
            </a:r>
            <a:r>
              <a:rPr lang="en-GB" sz="2800" dirty="0" smtClean="0"/>
              <a:t>words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1" y="2132856"/>
            <a:ext cx="830958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139952" y="3068960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0152" y="3068960"/>
            <a:ext cx="1160512" cy="19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Step 2 – pick </a:t>
            </a:r>
            <a:r>
              <a:rPr lang="en-GB" sz="3600" dirty="0" smtClean="0"/>
              <a:t>out </a:t>
            </a:r>
            <a:r>
              <a:rPr lang="en-GB" sz="3600" dirty="0" smtClean="0"/>
              <a:t>3+ </a:t>
            </a:r>
            <a:r>
              <a:rPr lang="en-GB" sz="3600" dirty="0" smtClean="0"/>
              <a:t>points you could make about </a:t>
            </a:r>
            <a:r>
              <a:rPr lang="en-GB" sz="3600" dirty="0" smtClean="0"/>
              <a:t>the relevant theme/attitude/idea </a:t>
            </a:r>
            <a:r>
              <a:rPr lang="en-GB" sz="3600" dirty="0" smtClean="0"/>
              <a:t>in that </a:t>
            </a:r>
            <a:r>
              <a:rPr lang="en-GB" sz="3600" dirty="0" smtClean="0"/>
              <a:t>poem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1" y="2132856"/>
            <a:ext cx="830958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139952" y="3068960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5068" y="3068960"/>
            <a:ext cx="1088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31840" y="3068960"/>
            <a:ext cx="208823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608" y="4365104"/>
            <a:ext cx="26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Identity in </a:t>
            </a:r>
            <a:r>
              <a:rPr lang="en-GB" dirty="0" smtClean="0"/>
              <a:t>The </a:t>
            </a:r>
            <a:r>
              <a:rPr lang="en-GB" dirty="0" smtClean="0"/>
              <a:t>Clown Punk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869160"/>
            <a:ext cx="4467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Identity changes</a:t>
            </a:r>
          </a:p>
          <a:p>
            <a:pPr marL="342900" indent="-342900">
              <a:buAutoNum type="arabicPeriod"/>
            </a:pPr>
            <a:r>
              <a:rPr lang="en-GB" dirty="0" smtClean="0"/>
              <a:t>Identity is to do with personal appearance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Identity can cause misery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3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Step </a:t>
            </a:r>
            <a:r>
              <a:rPr lang="en-GB" dirty="0" smtClean="0"/>
              <a:t>3 </a:t>
            </a:r>
            <a:r>
              <a:rPr lang="en-GB" dirty="0"/>
              <a:t>– pick your other </a:t>
            </a:r>
            <a:r>
              <a:rPr lang="en-GB" dirty="0" smtClean="0"/>
              <a:t>poem to </a:t>
            </a:r>
            <a:r>
              <a:rPr lang="en-GB" dirty="0" smtClean="0"/>
              <a:t>compare, based on the points you’ve considere</a:t>
            </a:r>
            <a:r>
              <a:rPr lang="en-GB" dirty="0" smtClean="0"/>
              <a:t>d about the first one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1" y="2132856"/>
            <a:ext cx="830958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139952" y="3068960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5068" y="3068960"/>
            <a:ext cx="1088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3648" y="3861048"/>
            <a:ext cx="3594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Identity = </a:t>
            </a:r>
          </a:p>
          <a:p>
            <a:r>
              <a:rPr lang="en-GB" dirty="0"/>
              <a:t>	</a:t>
            </a:r>
            <a:r>
              <a:rPr lang="en-GB" dirty="0"/>
              <a:t>C</a:t>
            </a:r>
            <a:r>
              <a:rPr lang="en-GB" dirty="0" smtClean="0"/>
              <a:t>hecking </a:t>
            </a:r>
            <a:r>
              <a:rPr lang="en-GB" dirty="0" smtClean="0"/>
              <a:t>out me history</a:t>
            </a:r>
          </a:p>
          <a:p>
            <a:r>
              <a:rPr lang="en-GB" dirty="0"/>
              <a:t>	</a:t>
            </a:r>
            <a:r>
              <a:rPr lang="en-GB" dirty="0" smtClean="0"/>
              <a:t>Case </a:t>
            </a:r>
            <a:r>
              <a:rPr lang="en-GB" dirty="0" smtClean="0"/>
              <a:t>history </a:t>
            </a:r>
            <a:r>
              <a:rPr lang="en-GB" dirty="0"/>
              <a:t>A</a:t>
            </a:r>
            <a:r>
              <a:rPr lang="en-GB" dirty="0" smtClean="0"/>
              <a:t>lison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Portrait </a:t>
            </a:r>
            <a:r>
              <a:rPr lang="en-GB" dirty="0" smtClean="0"/>
              <a:t>of </a:t>
            </a:r>
            <a:r>
              <a:rPr lang="en-GB" dirty="0" smtClean="0"/>
              <a:t>a deaf </a:t>
            </a:r>
            <a:r>
              <a:rPr lang="en-GB" dirty="0" smtClean="0"/>
              <a:t>man</a:t>
            </a:r>
          </a:p>
          <a:p>
            <a:r>
              <a:rPr lang="en-GB" dirty="0"/>
              <a:t>	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smtClean="0"/>
              <a:t>hunchback in the park</a:t>
            </a:r>
          </a:p>
          <a:p>
            <a:r>
              <a:rPr lang="en-GB" dirty="0"/>
              <a:t>	</a:t>
            </a:r>
            <a:r>
              <a:rPr lang="en-GB" dirty="0"/>
              <a:t>M</a:t>
            </a:r>
            <a:r>
              <a:rPr lang="en-GB" dirty="0" smtClean="0"/>
              <a:t>edusa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11760" y="4738211"/>
            <a:ext cx="2304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909</Words>
  <Application>Microsoft Office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 Unicode MS</vt:lpstr>
      <vt:lpstr>Agency FB</vt:lpstr>
      <vt:lpstr>Arial</vt:lpstr>
      <vt:lpstr>Calibri</vt:lpstr>
      <vt:lpstr>Gill Sans MT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Six steps to answering the poetry question</vt:lpstr>
      <vt:lpstr>PowerPoint Presentation</vt:lpstr>
      <vt:lpstr>Step 1 – read the questions – pick the one your want to answer and underline key words</vt:lpstr>
      <vt:lpstr>Step 2 – pick out 3+ points you could make about the relevant theme/attitude/idea in that poem</vt:lpstr>
      <vt:lpstr>Step 3 – pick your other poem to compare, based on the points you’ve considered about the first one</vt:lpstr>
      <vt:lpstr>Continue Step 3 – pick out 3 points you could make about the theme in the second poem</vt:lpstr>
      <vt:lpstr>Step 4 – pick out quotations for each of your paragraphs</vt:lpstr>
      <vt:lpstr>Step 5 – write your answer: 3 comparative paragraphs</vt:lpstr>
      <vt:lpstr>PowerPoint Presentation</vt:lpstr>
      <vt:lpstr>Compare the ways poets present ideas about identity in ‘The Clown Punk’ (page 4) and one other poem from Character and voice.</vt:lpstr>
      <vt:lpstr>Compare the ways poets present isolated characters in ‘The Hunchback in the Park’ (page 18) and one other poem from Character and voice.</vt:lpstr>
      <vt:lpstr>Compare the ways poets present romantic love in ‘Singh Song’ (page 9) and one other poem from Character and voice.</vt:lpstr>
      <vt:lpstr>Compare the ways poets present the past and present in ‘Les Grands Seigneurs’ (page 13) and one other poem from Character and voice.</vt:lpstr>
      <vt:lpstr>Compare the ways poets present memory in ‘Casehistory: Alison (head injury)’ and one other poem from Character and voice.</vt:lpstr>
      <vt:lpstr>Compare how poets use language to explore ideas and feelings in ‘Checking Out Me History’ (page 5) and in one other poem from Character and voice.</vt:lpstr>
      <vt:lpstr>Compare the ways poets present ideas about power in ‘Ozymandias’ (page 14) and in one other poem from Character and voice.</vt:lpstr>
      <vt:lpstr>Compare the ways poets present powerful characters in ‘My Last Duchess’ (page 15) and one other poem from Character and voice.</vt:lpstr>
      <vt:lpstr>Compare the ways poets present strong emotions in ‘Medusa’ (page 8) and one other poem from Character and voice.</vt:lpstr>
      <vt:lpstr>Compare the ways poets present male characters in ‘The River God’ and one other poem from Character and voice.</vt:lpstr>
      <vt:lpstr>Compare the ways poets present attitudes to change in ‘The Ruined Maid’ and one other poem from Character and voice.</vt:lpstr>
      <vt:lpstr>Compare the ways poets present a sense of fantasy in ‘Brendon Gallacher’ and one other poem from Character and voice.</vt:lpstr>
      <vt:lpstr>Compare the ways poets present ideas about rejection in ‘Give’ and one other poem from Character and voice.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19th April 2013</dc:title>
  <dc:creator>Mr K Jackson</dc:creator>
  <cp:lastModifiedBy>Mr K Jackson</cp:lastModifiedBy>
  <cp:revision>17</cp:revision>
  <dcterms:created xsi:type="dcterms:W3CDTF">2013-04-18T16:49:52Z</dcterms:created>
  <dcterms:modified xsi:type="dcterms:W3CDTF">2016-05-25T08:45:42Z</dcterms:modified>
</cp:coreProperties>
</file>